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учит видеть человека через его поступки, совесть и выбор.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человеком в литературе
</a:t>
            </a:r>
            <a:endParaRPr lang="en-US" sz="426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литература спрашивает о человечности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 человека в трудных моментах, когда особенно заметны честность, мужество и способность помочь. Именно в таких ситуациях герой раскрывает свой характер, а читатель понимает, что значит остаться человеком.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героя показывает его истинную сущность: добрый он, равнодушный или жестокий. Именно действие в решающий момент чаще всего говорит о человеке больше, чем красивые слова.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персонажа помогает понять его отношение к людям. По тону, выбору слов и манере говорить можно увидеть уважение, грубость, искренность или стремление скрыть правду.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и переживания раскрывают внутренний мир героя. Сомнения, страх, стыд, надежда и чувство долга показывают, как человек принимает трудное решение.
</a:t>
            </a:r>
            <a:endParaRPr lang="en-US" sz="1583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другим персонажам особенно важно для оценки героя. Через дружбу, конфликт, помощь или отказ от помощи автор показывает, насколько человек умеет быть внимательным и ответственным.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произведении: характер, поступок, слово
</a:t>
            </a:r>
            <a:endParaRPr lang="en-US" sz="25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героя и его внутренний мир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описывает не только лицо и одежду героя, но и жесты, походку, интонацию. Эти детали сразу создают впечатление о возрасте, настроении и положении персонажа.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взгляд или выражение лица могут рассказать о переживаниях героя. Так внешний облик помогает читателю почувствовать скрытые чувства и понять характер глубже.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показывают человека в литературе
</a:t>
            </a:r>
            <a:endParaRPr lang="en-US" sz="201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важны разные качества, но они особенно заметны в решающем поступке героя.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оценивает человека прежде всего по действиям: именно они подтверждают его нравственные качества.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школьной программы по литературе для 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качества героя и их проявления
</a:t>
            </a:r>
            <a:endParaRPr lang="en-US" sz="2511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качество раскрывается в поступке и какой смысл получает в тексте.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качество может проявляться по-разному, но всегда проверяется поступком в важный момент.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школьной программы по литературе для 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как внутренний судья героя
</a:t>
            </a:r>
            <a:endParaRPr lang="en-US" sz="2982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помогает герою увидеть свой поступок со стороны и честно признать, где он поступил правильно, а где ошибся. Так возникает внутренний разговор с самим собой.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герой разрывается между желанием и долгом. Этот конфликт делает сюжет напряжённым и показывает, что выбор даётся не сразу и не без душевной борьбы.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важнее не внешняя похвала, а нравственная оценка самого героя. Если он способен услышать совесть, значит, у него есть путь к внутреннему росту.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нравственного выбора героя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литературный герой проходит испытание и приходит к нравственному выводу.
</a:t>
            </a:r>
            <a:endParaRPr lang="en-US" sz="12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в литературе строится на доверии, честности и готовности поддержать другого в трудную минуту. Она проверяется не словами, а делом.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особенно заметна в момент испытания, когда легко отступить, но герой остаётся рядом и не бросает товарища. Такое поведение вызывает уважение читателя.
</a:t>
            </a:r>
            <a:endParaRPr lang="en-US" sz="155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Предательство разрушает отношения быстрее всего, потому что ломает доверие и показывает слабость характера. После него между людьми часто остаётся боль и недоверие.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Противопоставляя верность и измену, писатели помогают понять, что человеческие связи держатся на ответственности, а не только на симпатии.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верность и предательство в художественных произведениях
</a:t>
            </a:r>
            <a:endParaRPr lang="en-US" sz="19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и милосердие как признак человечности
</a:t>
            </a:r>
            <a:endParaRPr lang="en-US" sz="2959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начинается с умения заметить чужую боль и не пройти мимо. В литературе такой герой понимает переживания другого человека и готов разделить с ним трудный момент.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 проявляется в помощи, прощении и уважении к достоинству человека. Оно показывает, что сила характера выражается не в жестокости, а в заботе и участии.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человеческие качества подчеркивают разные литературные ситуации
</a:t>
            </a:r>
            <a:endParaRPr lang="en-US" sz="190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ситуация может раскрывать героя по-разному, но особенно заметны поступки, когда ему трудно и он должен отвечать за себя.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конфликт, помощь и выбор: именно там сильнее всего проявляются смелость, совесть и ответственность.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обобщения сюжетных ситуаций произведений школьной программы 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поступок помогает понять характер героя и его отношение к людям.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оценка строится не на словах героя, а на том, как он действует в важный момент.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нравственных ситуаций в произведениях школьной программы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и его нравственная оценка в литературе
</a:t>
            </a:r>
            <a:endParaRPr lang="en-US" sz="23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ошибаются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ошибиться из-за страха, обиды или желания выбрать более удобный путь. Иногда его подводят гордость и непонимание последствий собственных слов и поступков.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показывают, что ошибка не делает человека безнадёжным. Важнее другое: способен ли он признать вину, услышать других и изменить своё поведение.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ошибку персонаж часто взрослеет. Он лучше понимает себя, учится различать добро и зло и начинает ценить честность, ответственность и доверие.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общество в литературном произведении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 всегда живёт среди других людей: семьи, друзей, учителей, одноклассников. Поэтому его характер раскрывается через отношения, а не только через личные переживания.
</a:t>
            </a:r>
            <a:endParaRPr lang="en-US" sz="1363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в произведении создаёт поддержку, но может и испытывать героя. В таких обстоятельствах особенно заметно, умеет ли он сохранять уважение, честность и достоинство.
</a:t>
            </a:r>
            <a:endParaRPr lang="en-US" sz="1469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взаимодействие персонажей автор показывает, как рождаются доверие, конфликт и взаимопомощь. Именно среда помогает увидеть нравственную силу или слабость человека.
</a:t>
            </a:r>
            <a:endParaRPr lang="en-US" sz="14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личность литературного героя
</a:t>
            </a:r>
            <a:endParaRPr lang="en-US" sz="2748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в литературе раскрывается постепенно: через речь, решения, ошибки и отношение к людям. Важна не одна черта, а их сочетание.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характер героя определяют совесть, опыт и воспитание, но итоговый образ складывается из всех перечисленных влияний.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обобщения способов создания образа героя в литературе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культура как память о человеке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сохраняет опыт разных эпох: представления о добре, долге, семье, Родине и достоинстве. Через книги можно понять, что люди считали важным и как берегли свои ценности.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произведения, мы узнаём не только сюжет, но и человеческую память. Книга помогает увидеть, какие поступки уважали раньше и почему они остаются значимыми сегодня.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 раскрывает человека в произведении
</a:t>
            </a:r>
            <a:endParaRPr lang="en-US" sz="2748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образ героя создаётся через сюжет, речь, детали и авторскую оценку.
</a:t>
            </a:r>
            <a:endParaRPr lang="en-US" sz="13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 в современном мире и в книгах
</a:t>
            </a:r>
            <a:endParaRPr lang="en-US" sz="2385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отношение к людям помогает слышать друг друга и не унижать собеседника. В литературе это качество часто видно в том, как герой разговаривает и умеет принимать чужое мнение.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поддержать другого человека особенно важна в трудный момент. Такие поступки показывают, что доброта выражается не в словах, а в конкретном действии.
</a:t>
            </a:r>
            <a:endParaRPr lang="en-US" sz="1191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отвечает за свои решения, обещания и последствия поступков. Литература напоминает, что взрослость начинается с умения думать не только о себе.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 говорить правду бывает непросто, но именно так строится доверие. В книгах и в жизни честность помогает избежать недоразумений и сохранить отношения.
</a:t>
            </a:r>
            <a:endParaRPr lang="en-US" sz="125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оставаться человеком каждый день
</a:t>
            </a:r>
            <a:endParaRPr lang="en-US" sz="2373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нравственные действия связаны с литературным смыслом и жизненным результатом.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действия формируют характер не меньше, чем большие поступки, поэтому человечность проверяется каждый день.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нравственных идей, раскрываемых в литературе школьной программы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человеком начинается с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убеждает: человека определяют не слова, а поступки. Когда герой выбирает доброту, честность и ответственность, он становится ближе читателю и помогает понять, как жить по совести.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2026-05-22T13:30:21Z</dcterms:created>
  <dcterms:modified xsi:type="dcterms:W3CDTF">2026-05-22T13:30:21Z</dcterms:modified>
</cp:coreProperties>
</file>