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имён существительных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существительные показывают один предмет или много.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число важно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помогает точно назвать количество предметов и правильно писать слова. В русском языке оно связано с формой слова и окончанием. Есть слова, которые меняются по числу, а есть такие, у которых число особенное.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или много?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книга на парте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лежит одна книга. Мы сразу понимаем, что предмет один. Если рядом поставить ещё несколько книг, форма слова изменится, и в речи станет видно, что предметов уже много.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в игре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спортивной площадке может быть один мяч, а может — целая куча мячей. Когда предмет один, слово стоит в единственном числе. Когда предметов больше одного, появляется множественное число.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в лесу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дерево выглядит как отдельный предмет, а лес из многих деревьев уже похож на большую дружную компанию. По форме слова легко заметить, о чём идёт речь: об одном или о нескольких предметах.
</a:t>
            </a:r>
            <a:endParaRPr lang="en-US" sz="10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множественное число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множественное число появляется с помощью окончания: стол — столы, ручка — ручки, окно — окна. Слово как будто надевает новую «шапочку» на конец.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меняется не только окончание, но и часть основы слова. Так получаются формы друг — друзья и лист — листья. Эти пары нужно запоминать особенно внимательно.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слова образуют множественное число одинаково. Поэтому полезно сравнивать формы слов и замечать, что у некоторых из них изменение происходит сразу в нескольких частях.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число существительного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называет один предмет, оно стоит в единственном числе: дом, кот, тетрадь. Так мы понимаем, что предмет один, без всяких команд и очереди.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называет несколько предметов, оно стоит во множественном числе: дома, коты, тетради. Здесь предметов уже больше одного, и форма слова это показывает.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задать себе вопрос: один предмет или несколько? Такой маленький проверочный шаг помогает быстро определить число существительного.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число слова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шаг за шагом понять, в каком числе стоит существительное.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800" y="1789450"/>
            <a:ext cx="17955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325" y="1798083"/>
            <a:ext cx="249900" cy="2221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только в единственном числе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молоко, сахар и золото называют вещества. Их обычно не считают по одному предмету, поэтому форма множественного числа для них не нужна.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и общие понятия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воздух обозначает то, что нельзя пересчитать по отдельности. Такие слова чаще называют общее явление или состояние, а не набор отдельных предметов.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Естественная форма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существительные по смыслу живут только в единственном числе. Это не ошибка, а особенность языка, которую нужно просто запомнить.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нельзя представить как набор отдельных одинаковых предметов, оно часто употребляется только в одном числе. Такой подсказкой удобно пользоваться на уроке.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только во множественном числе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Санки и часы тоже обычно употребляются как слова во множественном числе. Так язык показывает, что предмет воспринимается как целое, а не как одна отдельная часть.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попробовать сказать такое слово в единственном числе, получится странно и непривычно. Поэтому лучше запомнить: у некоторых существительных есть только форма множественного числа.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существительные, которые не имеют формы единственного числа. Например, ножницы и очки называют предметы, состоящие из двух частей, поэтому звучат только во множественном числе.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окончание показывает число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окончания часто подсказывают, сколько предметов названо. Книга и книги выглядят по-разному, потому что слово меняет форму вместе с числом.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стул — стулья, море — моря. Окончание помогает быстро увидеть, что в первом случае предмет один, а во втором — несколько.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важно смотреть не только на знакомые буквы, но и на конец слова. Именно там часто прячется подсказка о числе существительного.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сравнивать формы, легче заметить правило и не перепутать слова. Окончание работает как маленький помощник, который шепчет: «Один или много?»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меняется по числу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говорим об одном предмете, слово звучит в одной форме, а когда предметов становится больше, форма меняется: лес — леса, дом — дома, поле — поля. Это помогает слушателю сразу понять смысл.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удобно сравнивать один предмет и целую группу. Так видно, что язык умеет точно показывать количество, а слова будто переодеваются в новую форму.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00" y="3066545"/>
            <a:ext cx="233700" cy="186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слов в предложении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подстраиваются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меняется вместе с существительным: большой мяч — большие мячи. Так в предложении слова звучат согласованно и не спорят друг с другом.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дружат по 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определено верно, предложение читается легко и понятно. Существительное словно подсказывает соседям, как им лучше себя вести в фразе.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тоже меняют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предметов становится больше, глагол часто тоже меняется: птичка поёт — птички поют. Число существительного помогает выбрать правильную форму действия.
</a:t>
            </a:r>
            <a:endParaRPr lang="en-US" sz="113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и вопросы кто? что?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отвечает на вопрос кто? или что? и называет один предмет, оно стоит в единственном числе: ученик, лист, кошка.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называет несколько предметов, оно отвечает на те же вопросы, но уже во множественном числе: ученики, листья, кошки.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помогают быстро проверить число слова и не запутаться. Это особенно удобно, когда предложение длинное и предметов в нём много.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формы множественного числа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существительных множественное число образуется не только окончанием, но и изменением основы: ребёнок — дети. Такие формы нужно просто запомнить.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слова, которые в новой форме сильно меняются: человек — люди. На первый взгляд они будто становятся совсем другими, но это те же слова.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трудности встречаются и у слова друг: друг — друзья. Здесь важно не угадывать, а учить пару целиком и повторять её в речи.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ребёнок встречает такие формы в тексте и в упражнениях, тем легче он их запоминает. Память любит аккуратные повторения.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существительных в тексте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выбирает число существительных не случайно: одна белка в лесу и много белок создают разное настроение. Число помогает показать картину точнее.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тексте говорится об одном предмете, внимание сосредоточено на нём. Когда предметов много, текст становится более живым и подвижным.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существительных делает рассказ понятным и аккуратным. Оно помогает читателю сразу представить, сколько предметов, героев или явлений описывает автор.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ошибка — неправильно образовать множественное число: не «мячиы», а мячи; не «деревы», а деревья. Тут форма любит точность.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ошибка — менять слова, у которых только одна форма: молоко, ножницы. Такие слова не нужно пытаться превратить в обычную пару.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забывают, что у слова в другом числе меняется не только окончание, но и основа. Тогда появляются смешные, но неверные формы.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вопросу и по образцу помогает избежать ошибок. Если сомневаешься, лучше сравнить слово с известной правильной парой.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для сравнения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Один предмет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 один предмет: кот, книга, окно. Так легче увидеть, как звучит слово в единственном числе.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Сравни и запомни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повторять пары целиком: друг — друзья, лист — листья. Сравнение делает правило понятнее, а память — смелее.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Несколько предметов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образуй множественное число: коты, книги, окна. Сразу заметно, как слово меняет форму и помогает назвать больше предметов.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44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202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тренироваться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 слова в 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Читай небольшой текст и находи существительные. После этого определяй, сколько предметов они называют: один или несколько. Такой поиск превращает правило в полезную игру.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Составляй пары форм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записывать пары: один предмет — несколько предметов. Например, стол — столы. Так легче увидеть, как слово меняется и какое окончание выбирает.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Придумывай короткие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 два предложения с одним и тем же словом в разных числах. Сравнение помогает быстрее запомнить правило и не путаться в письме.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имени существительного есть две основные формы числа: они помогают быстро понять, один предмет перед нами или несколько.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русского языка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существительного помогают понять, о скольких предметах идёт речь.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в одном месте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 нужно, если предметов два или больше: дома, шары, тетради. По числу сразу видно, сколько предметов названо.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существительные меняются по числу. Некоторые слова имеют только одну форму, и это тоже нужно помнить, чтобы не ошибиться.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 называют тогда, когда речь идёт об одном предмете: дом, шар, тетрадь. Это первая и самая простая форма слова.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 о числе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существительных помогает понять, один предмет назван или несколько. Смотри на окончание, проверяй форму слова и помни: у некоторых существительных число бывает только одно.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2026-05-22T01:37:15Z</dcterms:created>
  <dcterms:modified xsi:type="dcterms:W3CDTF">2026-05-22T01:37:15Z</dcterms:modified>
</cp:coreProperties>
</file>