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атмосферы, гидросферы, литосферы и биосферы — они вместе поддерживают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Геосферы Земли: четыре оболочки нашей планеты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геосферы на уроке географии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Геосферы помогают понять, как устроена планета и почему на ней есть воздух, вода, почвы и живые организмы. Изменения в одной оболочке отражаются на других, объясняя погоду, рельеф и природные явления.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и образована смесью газов. Среди них больше всего азота и кислорода, а также присутствуют аргон, углекислый газ и водяной пар.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происходят важные процессы: образуются облака, туманы и осадки. Дует ветер, переносит тепло и влагу, поэтому меняются условия погоды в разных местах.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Земли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атмосфера сильнее прогревается Солнцем, климат становится теплее, а при охлаждении — холоднее. Поэтому атмосфера влияет и на кратковременную погоду, и на долгосрочные климатические особенности.
</a:t>
            </a:r>
            <a:endParaRPr lang="en-US" sz="12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доля углекислого газа важна: он участвует в удержании тепла в атмосфере и влияет на климат.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атмосфера в основном состоит из азота и кислорода, а вклад «малых» газов заметен через климатические процессы, несмотря на небольшие проценты.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данные по составу атмосферы (азот ~78%, кислород ~21%, аргон ~0,93%, CO₂ ~0,04%).
</a:t>
            </a:r>
            <a:endParaRPr lang="en-US" sz="11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нижнем слое атмосферы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и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самый нижний слой атмосферы, где формируются облака, туман, дождь, снег и грозы. Именно здесь активно перемешиваются воздушные массы, поэтому погода меняется быстрее всего.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горах холоднее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обычно уменьшается с высотой: чем выше, тем холоднее. Поэтому на вершинах гор чаще холоднее, чем у подножия, даже если погода внизу кажется тёплой.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9537" y="1686040"/>
            <a:ext cx="321075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занимают большую часть поверхности планеты и содержат солёную воду. Они накапливают тепло и влияют на погоду, потому что испарение с водной поверхности постоянно пополняет воздух влагой.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слоях почвы и горных пород и выходят источниками. Кроме того, в атмосфере есть водяной пар: он участвует в образовании облаков и осадков, связывая гидросферу с атмосферой.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водяной пар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значительную часть пресной воды в твёрдом состоянии. Когда лёд тает, вода пополняет реки и подземные горизонты, а также влияет на уровень воды в водоёмах.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участки с избытком влаги, где вода держится дольше, чем на обычных территориях. Здесь растут влаголюбивые растения, а многие животные находят укрытия и условия для размножения.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собирают воду с поверхности и переносят её по местности. Вода в них помогает поддерживать жизнь и формирует долины, размывая горные породы и изменяя берега.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оболочка Земли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33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вода на Земле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распределены неравномерно: большая часть — солёная, а пресной воды существенно меньше, особенно в доступной форме.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немного, и значительная её часть «заперта» в ледниках и под землёй. Поэтому воду нужно беречь и использовать разумно.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данные по гидросфере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нагрев → испарение → облака → осадки → сток и просачивание.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оболочка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Именно на ней располагаются материки, океанические впадины, горы, равнины и другие формы рельефа.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 влияет на строение земной поверхности: где плиты сходятся, образуются горные системы, а где расходятся или происходят разломы, формируются новые участки рельефа.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меняется постепенно, потому что литосфера разделена на крупные плиты. Эти плиты движутся очень медленно, но направление движения может сохраняться на протяжении длительных периодов.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океанической и континентальной коры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использует середины диапазонов: океаническая кора обычно 5–10 км, континентальная — примерно 30–70 км, поэтому различие заметно.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и, как правило, плотнее, а континентальная — толще и менее плотная. Поэтому дно океанов и материки устроены по-разному.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данные по толщине земной коры (океаническая 5–10 км, континентальная 30–70 км).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внутренние силы создают рельеф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плоскогорья и впадины возникают из‑за медленного движения литосферных плит. Когда плиты сталкиваются, накапливаются напряжения, и земная поверхность поднимается, образуя горные цепи.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разломов происходит быстрое смещение пород — поэтому случаются землетрясения. А там, где магма поднимается к поверхности, формируются вулканы, оставляя следы извержений в рельефе и породах.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всех живых организмов: растения, животных, грибы и бактерии. Она охватывает лишь часть планеты, где есть условия для существования живого.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располагается в разных оболочках: в нижней части атмосферы, во всей гидросфере и в верхних слоях литосферы. Там, где есть вода и подходящая температура, живые организмы могут выживать и размножаться.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область жизни на Земле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живые организмы сами меняют окружающую среду: они разрушают породы, формируют почву, участвуют в круговоротах веществ и влияют на состояние воздуха и воды. Так биосфера «встроена» в природные процессы.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зависит от света, воды, воздуха, температуры и почвы. Без этих факторов организмы либо не могут расти, либо быстро погибают, поэтому разные среды поддерживают разный состав живого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организмы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океанах больше возможностей для разнообразной жизни: там стабильнее условия и сильнее обеспеченность пищей. Для пустынь решающими становятся экономия воды и приспособления организмов.
</a:t>
            </a:r>
            <a:endParaRPr lang="en-US" sz="1406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показывает: чем мягче и стабильнее условия среды, тем больше видов обычно могут там существовать. Различия по теплу, влаге и свету помогают объяснить распределение организмов.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биологии (школьные данные), без привязки к конкретным измерениям на локальной территории.
</a:t>
            </a:r>
            <a:endParaRPr lang="en-US" sz="11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образуется, когда горные породы постепенно разрушаются под действием воды и воздуха. Затем накапливаются органические остатки, и со временем формируется рыхлый слой.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результат работы нескольких геосфер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плодородные почвы обычно содержат много перегноя и лучше удерживают влагу. Поэтому они подходят для выращивания культур и поддерживают более богатую жизнь почвенных организмов.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присутствуют минеральные частицы, перегной, а также воздух и вода. Их соотношение влияет на то, насколько хорошо корни растений получают питание и кислород.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почвообразования: разрушение пород, накопление органики и работу микроорганизмов.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94" y="1477975"/>
            <a:ext cx="4075613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геосфер Земли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гидросфера, литосфера и биосфера выполняют разные роли и по‑своему связаны с человеком.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оболочка поддерживает жизнь по‑своему: климат формируется атмосферой, вода — гидросферой, поверхность — литосферой, а биосфера даёт «живую основу» жизни человека.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биологии (обобщение базовых сведений).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геосферы связаны между собой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 выбрасывает вещества в воздух, меняет качество воды поблизости и влияет на состав почв. Дальше продукты извержений переносятся осадками и ветром, связывая разные оболочки.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и обмен веществ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разрушают горные породы, переносят частицы и формируют долины. Эти процессы изменяют литосферу, а вода переносит вещества, влияя на растения и живые организмы водоёмов.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меняют рельеф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события редко затрагивают только одну геосферу. Обычно воздух, вода, рельеф и жизнь реагируют вместе, поэтому изменения в одном месте отражаются в других средах.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явление — сразу для нескольких оболочек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влагу: часть воды возвращается в атмосферу через испарение, а часть впитывается и медленнее уходит в сток. Корни защищают почву от размывания и снижают риск эрозии.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«хранитель» влаги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геосферы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воздействия меняются состав воздуха, состояние водоёмов и плодородие почв. Это ускоряет исчезновение некоторых видов и делает природные процессы менее устойчивыми.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заметный вред часто связан с разрушением лесов и ландшафтов при добыче. Эти действия отражаются сразу на нескольких геосферах.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учебных материалов по экологии и природопользованию (без указания конкретных статистических измерений).
</a:t>
            </a:r>
            <a:endParaRPr lang="en-US" sz="11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геосферы Земли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воду и бережнее относитесь к её источникам: меньше утечек, разумное использование в быту и на предприятиях. Это помогает сохранять гидросферу и уменьшает нагрузку на водоёмы.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заповедники и национальные парки и практикуйте рациональное природопользование. Так сохраняются природные ландшафты и поддерживаются условия жизни для будущих поколений.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отходы и очищайте сточные воды. Меньше мусора попадает в реки и почву, снижается загрязнение воздуха и уменьшается вред для растений, животных и людей.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Сажайте деревья и восстанавливайте растительность. Леса и парки укрепляют почву корнями, снижают размывание и частично очищают воздух, делая условия для живых организмов более стабильными.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гидросфера, литосфера и биосфера образуют единую систему: воздух влияет на воду и климат, вода разрушает породы, а живые организмы изменяют почвы и состояние среды. Понимание геосфер помогает беречь природу.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Геосферы Земли — единая система планеты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2026-05-13T00:09:26Z</dcterms:created>
  <dcterms:modified xsi:type="dcterms:W3CDTF">2026-05-13T00:09:26Z</dcterms:modified>
</cp:coreProperties>
</file>