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процессы: что изучает информатика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— получение, хранение, обработка и передача информации в повседневной жизни и цифровых устройствах.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информационных процессов важна для 8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вы разберёте, как данные появляются, превращаются в файлы и программы и передаются по сети. Эти знания помогают понимать современные сервисы: смартфоны, навигаторы, электронные дневники, банковские приложения и школьные платформы.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информационных процесса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 позволяет сохранить сведения во времени. Человек держит их в памяти, а техника использует носители и сервисы, чтобы доступ к данным был возможен позже.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меняет исходные данные: сортирует, подсчитывает, ищет закономерности и делает выводы. От качества входных данных зависит точность результата.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информации — это входные сигналы, которые человек улавливает органами чувств, а устройства снимают датчиками и сенсорами. Так появляются данные для дальнейших действий.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 связывает источник и получателя. Сообщение может быть отправлено и по каналам связи, и через сеть, чтобы данные дошли до адресата быстро и надёжно.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информации человеком и устройствами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воспринимает данные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информацию через зрение, слух, осязание, обоняние и вкус. Благодаря этому мозг понимает, что происходит вокруг, и может реагировать на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датчики есть в цифровой технике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цифровых устройствах роль органов чувств выполняют камера, микрофон, термометр, акселерометр, GPS-модуль и другие датчики. Например, смартфон одновременно собирает изображение, звук, движение и координаты для последующей обработки.
</a:t>
            </a:r>
            <a:endParaRPr lang="en-US" sz="10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удобны тем, что позволяют пересылать не только текст, но и фото, видео и документы почти сразу.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передачи информации и их свойства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гибче канал, тем удобнее передавать разные типы сообщений, но на качество влияет помехоустойчивость соединения.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каналов передачи; точные числовые рейтинги не приводятся.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 в памяти человека и в технике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человека делят на кратковременную и долговременную. Кратковременная удерживает ограничённый объём сведений ненадолго, а долговременная помогает сохранить знания и опыт надолго.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информация хранится на разных носителях: бумаге, в памяти телефона, на флеш-накопителях, жёстких дисках, SSD и в облачных сервисах. Выбор зависит от нужной скорости и доступности.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Хранятся не только тексты и числа, но и изображения, звук и видео. Разные форматы данных требуют разных способов записи и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выбирают по объёму, скорости доступа, удобству переноса, устойчивости к повреждениям и риску потери данных.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носителей информации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перенос и удобство — подходят флешки; для больших архивов — диски/SSD; для доступа из разных мест — облачные сервисы.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носителей в учебной информатике.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информации: как данные превращаются в результат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обработке данные сравнивают, подсчитывают, сортируют и ищут по условиям. Также выполняют классификацию, чтобы разложить информацию по группам и упростить дальнейшее использование.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помогает получать конкретный результат: калькулятор выполняет вычисления, электронный журнал подсчитывает оценки, навигатор строит маршрут, а поисковая система выбирает подходящие страницы.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результата зависит от исходных данных. Даже одна ошибка в значении способна изменить выводы, поэтому важно проверять информацию до принятия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 источника к результату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источник → приём → хранение → обработка → выдача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 в повседневной жизни и в сети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 происходит устно, письменно, по телефону, через электронную почту и мессенджеры. В цифровой среде сообщение представляют электрические, световые или радиосигналы, которые принимают устройства связи.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расстоянии используют интернет, мобильную связь, Wi‑Fi и спутниковые каналы. Надёжность передачи зависит от качества сигнала, наличия помех и того, исправны ли устройства и настройки соединения.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данные часто смешиваются: например, в учебной презентации одновременно есть текст, картинки и звук, а в таблице — числа и подписи.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данных обрабатывает компьютер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данных требуют подходящих алгоритмов обработки, но все они в итоге представляются в цифровом виде и работают с одними и теми же устройствами.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 и примеров учебных задач, 2026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компьютере измеряется битами и байтами. Удобно понимать объём файлов и памяти: чем больше байт, тем больше данных можно хранить или передавать.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байт = 8 бит
</a:t>
            </a:r>
            <a:endParaRPr lang="en-US" sz="406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ячейка байтовой памяти содержит восемь бит для хранения значений.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(основные понятия), 2026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зависит от разрешения, длительности, качества кодирования и формата. Для учебных задач полезно помнить общую «лестницу» объёмов: видео обычно самое тяжёлое.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размеры файлов разных типов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занимает минимум места, а видео — максимум; дальше идут изображения и аудио. Поэтому при пересылке и хранении в первую очередь контролируют объём видео.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из школьной практики; точные значения зависят от формата и настроек, 2026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информации в компьютере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работает с двоичными данными: любое значение представляется нулями и единицами. Так проще хранить и передавать информацию в электронных схемах, где есть различимые состояния.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кодируется по правилам кодовой таблицы: каждой букве, цифре и знаку соответствует свой набор бит. Поэтому одинаковый текст в одном кодировании считывается корректно.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изображений используется разбиение на точки: каждой точке соответствует числовая информация о цвете. Чем больше точек и цветов, тем точнее картинка, но тем больше требуется памяти.
</a:t>
            </a:r>
            <a:endParaRPr lang="en-US" sz="1314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видео преобразуются в последовательности цифровых значений. Частота и точность измерений влияют на качество и размер файла, поэтому два файла могут выглядеть одинаково, но весить по‑разному.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ошибки в сообщении могут менять смысл, а повреждённый файл иногда требует повторной отправки или восстановления версии.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и ошибки при передаче информации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канала связи повышает вероятность искажений, поэтому контроль качества — важная часть передачи данных, особенно в цифровой среде.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школьная шкала влияния проблем на результат (0–5), 2026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в природе и технике: три наглядных сюжета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«считывают» сигнал и меняют поведение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движение, запах и звуки помогают животным ориентироваться. Например, при резком изменении освещения или громком сигнале поведение меняется: добыча или угроза распознаются быстрее, чем при отсутствии сигналов. Это похоже на обработку данных для выбора действия.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учится на показаниях датчиков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часто работает по тому же принципу: датчик получает сигнал, устройство обрабатывает его и формирует действие. Камера «видит» картинку, микрофон «слышит» звук, а контроллер управляет режимом работы. В результате система реагирует на изменения вокруг.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информацию о свете и влаге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меняют рост в зависимости от количества света и влажности. Если света становится меньше, меняется направление и интенсивность развития; при недостатке влаги растение экономит ресурсы. Так информация из среды превращается в управляемые изменения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принятия решения по данным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решения: получить сведения → проверить источник → сравнить варианты → выбрать действие → оценить результат.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и грамотной работы с информацией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отправляйте посторонним личные данные: адрес, номер телефона, пароли и коды. Если сайт просит чувствительную информацию без необходимости, лучше остановиться и уточнить безопасный способ действия.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важных файлов делайте резервные копии: копия хранится отдельно и позволяет восстановить данные после удаления, сбоя устройства или ошибки. Это снижает риск потери учебных материалов и проектов.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источник и дату публикации, отличайте факт от мнения и не делайте выводы по одному скриншоту или пересказу. Надёжные источники помогают избежать ошибок при учебных заданиях и решениях.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подозрительные вложения и ссылки из неизвестных сообщений. Сомнительные письма и «выгодные предложения» могут вести к вредоносным программам и мошенничеству, поэтому переходить по ним нельзя.
</a:t>
            </a:r>
            <a:endParaRPr lang="en-US" sz="12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«мелкие» действия, например просмотр уведомления, связаны с получением данных, их хранением и дальнейшей обработкой в устройстве.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в обычном дне школьника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действий приходится на общение и учёбу: эти процессы напрямую опираются на получение, обработку и передачу информации через цифровые устройства.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типичному школьному дню (оценочно), 2026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— базис для работы с данными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проходит четыре этапа: её получают, хранят, обрабатывают и передают. Эти процессы работают в человеке, природе и технике, поэтому они помогают уверенно пользоваться цифровыми устройствами и безопасно действовать в сети.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2026-05-12T13:43:30Z</dcterms:created>
  <dcterms:modified xsi:type="dcterms:W3CDTF">2026-05-12T13:43:30Z</dcterms:modified>
</cp:coreProperties>
</file>