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планета жизни: Основные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условия Земли создают среду для разнообразной жизни и экосистем.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4,54 миллиарда лет назад из космической материи. Ранняя атмосфера и вода заложили основы для возникновения жизни около 3,8 миллиарда лет назад, что стало началом биосферы.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происхождения и развитие Земли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физические и химические особенности Земли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состоит преимущественно из азота и кислорода, обеспечивая необходимую среду для дыхания и фотосинтеза.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планеты на 70% покрыта жидкой водой, создающей условия для поддержания жизни и климатического баланса.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средний климат и магнитное поле защищают Землю от космической радиации, сохраняя здоровье биосферы.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поддержании жизни на Земле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71% земной поверхности и служат средой обитания для бесчисленных морских организмов, поддерживая глобальные биохимические циклы и климатические процессы.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гигантские резервуары жизни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ледники обеспечивают пресной водой растения, животных и человека, способствуя распределению питательных веществ и регулированию температурных условий.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пресных вод в экосистемах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транспорте веществ внутри живых организмов, регулирует теплообмен, а также является ключевым компонентом фотосинтеза у растений, поддерживая жизнедеятельность.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биологических процессах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0744" y="2915264"/>
            <a:ext cx="555638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биосферы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слой, окружающий Землю, который обеспечивает дыхание и защиту от ультрафиолета, поддерживает климатические процессы.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водные массы планеты, включая океаны, реки и ледники, играют ключевую роль в обмене веществ и энергии.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и верхние слои мантии, где происходит взаимодействие с живыми организмами и начинается круговорот веществ.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гидрологии, 2020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происходит с поверхности океанов и суши, конденсация формирует облака, осадки возвращают воду на землю и в океаны.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обеспечивает постоянное восполнение пресных ресурсов и жизненно важен для климата и всех экосистем.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и разнообразие жизни на Земле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содержат наибольшее количество видов растений и животных благодаря стабильному климату и богатым ресурсам, что способствует экосистемной устойчивости.
</a:t>
            </a:r>
            <a:endParaRPr lang="en-US" sz="209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в тропических лесах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вирусы не считаются живыми организмами, они влияют на генетическое разнообразие и регулируют популяции микроорганизмов, поддерживая баланс экосистем.
</a:t>
            </a:r>
            <a:endParaRPr lang="en-US" sz="2082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вирусов в экосистемах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участвуют в разложении органики и круговороте веществ, обеспечивая здоровье среды и питание для других организмов.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микроорганизмов в поддержании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экосистемы: основные элементы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такие как бактерии и грибы, разлагают органические вещества, возвращая питательные элементы в почву и атмосферу.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растения, фотосинтезирующие и производящие энергию для всех последующих звеньев цепи.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Консументы, herbivores и хищники, обеспечивают передачу энергии через разные уровни питания.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включают живые организмы и среду, взаимодействие которых обеспечивает устойчивость и цикличность природных процессов.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2956378"/>
            <a:ext cx="9042900" cy="45746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дикой природы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экосистем Земли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характеристики разных экосистем по площади, условиям и представителям флоры и фауны.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поддерживает биологическое равновесие и адаптивность глобальной природы.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расположены 6 материков с разнообразной флорой и фауной, каждая территория характеризуется уникальными климатическими и географическими особенностями.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пространства и их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 планеты влияют на климатические условия, формируют морские экосистемы и регулируют теплообмен между регионами.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 и климат Земли
</a:t>
            </a:r>
            <a:endParaRPr lang="en-US" sz="36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роль кислорода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Земли состоит преимущественно из азота (78%), который не поддерживает горение и дыхание, но создаёт основу для жизненно важных процессов.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занимает около 21% атмосферы, он необходим для дыхания большинства живых организмов и процессов горения, поддерживая биохимические реакции.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Озоновый слой атмосферы поглощает ультрафиолетовое излучение, обеспечивая защиту живых существ от вредного воздействия солнечных лучей.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атмосферных исследований,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состав атмосферы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присутствуют также следовые газы, которые влияют на климат и экологическое равновесие, включая водяной пар и метан.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газы создают условия, необходимые для дыхания и жизни, а незначительные компоненты регулируют климат и участвуют в биохимических циклах.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 их особенности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Характеризуется высокой температурой и обильными осадками, с густыми тропическими лесами и разнообразной фауной.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умеренными температурами, сменой сезонов и разнообразием смешанных и лиственных лесов.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жарким климатом и выраженным сухим сезоном, поддерживает саванны и редколесья.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холодным климатом, с суровыми зимами и небольшой растительностью, как тундра и ледяные пустыни.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энергии и круговорот веществ в экосистемах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экологии и биологии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человеческой деятельности на природу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усиливает давление на природные ресурсы, вызывая их истощение и ухудшая условия для устойчивого развития планеты.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вызывается выбросами углекислого газа и других газов, что способствует глобальному потеплению и изменению климатических условий.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промышленными отходами приводит к ухудшению здоровья экосистем и увеличению числа заболеваний у людей и животных.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разрушение экосистем уменьшают биологическое разнообразие и ухудшают качество среды обитания для многих видов животных и растений.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обитает в Дальневосточных лесах России и Китая. Из-за утраты среды обитания и браконьерства его численность сильно сократилась, что требует строгой охраны и сохранения территорий.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– символ защиты дикой природы
</a:t>
            </a:r>
            <a:endParaRPr lang="en-US" sz="2644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журавль – одна из самых редких птиц, гнездящихся в болотах России. Изменения климата и разрушение мест обитания делают его уязвимым, поэтому важна бережная охрана заповедников.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журавль – редкий вид, нуждающийся в помощи
</a:t>
            </a:r>
            <a:endParaRPr lang="en-US" sz="2644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живых организмов
</a:t>
            </a:r>
            <a:endParaRPr lang="en-US" sz="4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России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охраняют природные комплексы в их естественном состоянии, что помогает сохранять редкие и исчезающие виды животных и растений.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не только защищают природу, но и служат местом отдыха и экологического образования для населения и туристов.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заповедники, как Байкальский и Кроноцкий, представляют уникальные экосистемы и играют ключевую роль в сохранении биосферы страны.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школьников в сохранении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активно участвовать в раздельном сборе мусора, экономии воды и энергии, а также в посадке деревьев для улучшения экологии своих мест.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 и волонтёрских движениях помогает распространять знания об охране окружающей среды и формировать ответственное отношение к природе.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защите планеты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Киотский протокол и Парижское соглашение направлены на сокращение выбросов парниковых газов и поддержку устойчивого развития во всём мире.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как ООН и Гринпис разрабатывают совместные программы для борьбы с глобальным изменением климата и сохранения биологического разнообразия.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сотрудничество стран необходимо для эффективного решения экологических проблем, угрожающих планете как общему дому.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дом: важность сохранения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91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дальнейшего существования жизни на Земле необходимо защищать биосферу, разумно использовать ресурсы и каждый день заботиться о природе своими действиями.
</a:t>
            </a:r>
            <a:endParaRPr lang="en-US" sz="33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2026-05-09T21:12:58Z</dcterms:created>
  <dcterms:modified xsi:type="dcterms:W3CDTF">2026-05-09T21:12:58Z</dcterms:modified>
</cp:coreProperties>
</file>