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110–111. Круглые числа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узнавать круглые числа, считать десятками и сотнями.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числа рядом с нами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числа помогают быстро считать игрушки, страницы, деньги и очки. Они легко читаются, удобно сравниваются и становятся хорошей опорой для первых вычислений.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заканчивается нулём, его легко увидеть как десяток, сотню или более крупную группу. Такие записи удобно читать и запоминать.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записи показывает, что в последнем разряде нет единиц.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записи чисел в десятичной системе счисления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Десятки и сотни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десяток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Десять единиц собираются в один десяток. Поэтому числа 20, 30 и 40 можно представить как 2, 3 и 4 десятка — очень аккуратно, без лишнего счёта по одному.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сотня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Десять десятков образуют одну сотню. Число 100 означает 1 сотню, а большие круглые числа помогают сразу видеть крупные группы предметов и не теряться в подсчёте.
</a:t>
            </a:r>
            <a:endParaRPr lang="en-US" sz="10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круглые числа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читается как «сорок», 100 — как «сто», 300 — как «триста». Чем больше нулей в конце, тем больше число и тем солиднее его вид.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запутаться, полезно смотреть не только на цифры, но и на место числа в ряду. Тогда запись быстро превращается в понятное название.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 нулём в конце читают не по каждой цифре отдельно, а как десяток, сотню или тысячу. Ноль помогает показать разряд, а не произносится вслух.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круглое число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быстро определить число, которое оканчивается нулём.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624942"/>
            <a:ext cx="449100" cy="359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77909"/>
            <a:ext cx="449100" cy="39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20929" y="4074102"/>
            <a:ext cx="299813" cy="479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числа на числовом ряду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Ровные шаги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числовом ряду круглые числа стоят через одинаковые промежутки. Это как удобные остановки: 10, 20, 30, 40 — и дальше счёт идёт уверенно, без спешки.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заметить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числа сразу бросаются в глаза, потому что они заканчиваются на 0. Ряд становится понятнее, а искать нужное число получается быстрее и веселее.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счёта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круглыми числами живут обычные числа без нуля на конце. Они помогают увидеть, как счёт идёт шаг за шагом, словно по дорожке с отметками.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числа удобно использовать как ориентиры. По ним ребёнок легче проверяет, не пропустил ли он число и правильно ли назвал следующий шаг.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круглые числа удобно по десяткам и сотням. Нули помогают сразу увидеть разряд, а не отвлекаться на лишние цифры.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десятков больше, чем 6 десятков, поэтому 70 больше 60.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чисел по разрядам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числа в деньгах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 в копилке
</a:t>
            </a:r>
            <a:pPr algn="l" indent="0" marL="0">
              <a:lnSpc>
                <a:spcPct val="115000"/>
              </a:lnSpc>
              <a:buNone/>
            </a:pPr>
            <a:r>
              <a:rPr lang="en-US" sz="2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копилке часто лежат монеты и купюры с круглыми суммами. Ребёнку легко пересчитать 10, 50 или 100 рублей, не сбиваясь на каждом шаге. Такие числа приятно складывать — почти как собирать маленький денежный пазл.
</a:t>
            </a:r>
            <a:endParaRPr lang="en-US" sz="879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в магазине
</a:t>
            </a:r>
            <a:pPr algn="l" indent="0" marL="0">
              <a:lnSpc>
                <a:spcPct val="115000"/>
              </a:lnSpc>
              <a:buNone/>
            </a:pPr>
            <a:r>
              <a:rPr lang="en-US" sz="2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на ценнике бывает круглой: 10 рублей за карандаш, 100 рублей за блокнот, 500 рублей за набор. Это удобно для первого знакомства с деньгами, потому что сумма читается быстро и не требует долгого счёта по единицам.
</a:t>
            </a:r>
            <a:endParaRPr lang="en-US" sz="878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сдачу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сумма покупки и сдачи связаны круглыми числами, ориентироваться проще. Например, легче понять, сколько денег осталось после 100 рублей, чем после сложного набора из разных цифр. Круглые суммы помогают не запутаться на кассе.
</a:t>
            </a:r>
            <a:endParaRPr lang="en-US" sz="84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с круглыми числами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складывать 20 и 30, удобно сначала соединить десятки: 2 десятка и 3 десятка дают 5 десятков. Получается 50 — аккуратный круглый ответ.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сотнями работает тот же приём: 100 и 200 вместе дают 300. Счёт становится коротким, потому что не нужно прибавлять каждую единицу отдельно.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сложение помогает быстрее решать примеры и легче проверять себя. Круглые числа будто подсказывают: «Считай крупными группами, так намного проще!»
</a:t>
            </a:r>
            <a:endParaRPr lang="en-US" sz="11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с круглыми числами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вычитаются круглые числа, удобно смотреть не на весь пример, а только на десятки или сотни: 50 − 20 = 30, потому что из пяти десятков убираем два десятка.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примерах ответ часто тоже получается круглым. Это помогает быстро проверять себя: ноль на конце подсказывает, что счёт шёл целыми десятками или сотнями, а не по одному.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представлять числа как группы. Тогда 300 − 100 — это как убрать одну сотню из трёх сотен, и остаётся 200 без лишних вычислений и путаницы.
</a:t>
            </a:r>
            <a:endParaRPr lang="en-US" sz="12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десятками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прибавление одного десятка помогает легко называть круглые числа и переходить от одной группы предметов к другой.
</a:t>
            </a:r>
            <a:endParaRPr lang="en-US" sz="91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сотнями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сотнями начинается с одной сотни. Это первая большая группа, которую удобно представить как 100 единиц, собранных вместе.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 и 300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прибавляется ещё по одной сотне. Получаются 200 и 300 — числа, где легко увидеть две и три сотни.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 — 400. Такой счёт помогает быстро ориентироваться в крупных числах и не теряться в длинной записи.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наборе чисел нужно быстро найти те, что оканчиваются на 0: 10, 40 и 100. Остальные числа не подходят, даже если они выглядят большими и солидными.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 можно провести с карточками, вагончиками поезда или домиками с номерами. Главное правило простое: посмотрел на конец числа — и сразу понял, круглое оно или нет.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«Найди круглое число»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появляется и тогда, когда смотрят только на первые цифры. Но 308 и 305 не круглые, хотя выглядят похоже на 300. Проверять нужно именно конец записи.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ноль в середине путают с нулём в конце. Для круглого числа нули должны стоять именно в конце, а не где-то внутри, как в 405.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дети думают, что любое большое число круглое. Это не так: важен не размер, а последняя цифра. Без нуля на конце число не считается круглым.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каждый раз задавать себе один вопрос: заканчивается ли число на 0? Если ответ «да», число круглое. Если «нет», правило не выполнено.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удобно проверить последнюю цифру результата и быстро понять, является ли ответ круглым числом.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21875"/>
            <a:ext cx="397500" cy="39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2851" y="1808825"/>
            <a:ext cx="317700" cy="42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752" y="1843958"/>
            <a:ext cx="397500" cy="3533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52" y="1843958"/>
            <a:ext cx="397500" cy="3533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числа вокруг нас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часах и в расписании часто встречаются круглые числа: 10 минут, 20 минут, 30 минут. Их легко прочитать и быстро запомнить, как маленькие шаги времени.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Этажи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Номера этажей нередко идут к круглым числам: 10-й, 20-й, 100-й. Такие числа удобно замечать в лифте и сразу понимать, где находишься.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цене товаров и в суммах оплаты можно увидеть 10, 50, 100 и 500 рублей. Круглые суммы проще считать, особенно если кошелёк ещё только учится дружить с математикой.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в игре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спорте и играх круглые числа часто появляются в счёте: 10 очков, 20 баллов, 100 очков. Они хорошо видны и помогают быстро сравнивать результаты.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числа как аккуратные группы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палочки связаны в десятки или кубики сложены в одинаковые башенки, число легче прочитать и сравнить. Всё стоит ровно, как на параде, и нули на конце уже не страшны.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Круглое число можно представить как ровную стопку одинаковых предметов. В ней сразу видно, сколько десятков, сотен или тысяч собрано вместе. Такая картинка помогает не путаться и считать увереннее.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числа обычно заканчиваются на 0. Этот простой признак помогает быстро отличить их от обычных чисел и не пропустить нужный ответ.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Круглыми бывают десятки, сотни и тысячи. Чем больше нулей в конце, тем крупнее число, и тем удобнее его представить как большую группу.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числа легко читать, сравнивать и считать. Для сложения и вычитания они особенно удобны, потому что работают целыми десятками и сотнями.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жизни круглые числа встречаются часто. Они помогают быстро понять количество предметов, сумму денег или результат игры — почти без математической магии.
</a:t>
            </a:r>
            <a:endParaRPr lang="en-US" sz="10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уроков 110–111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110–111 мы познакомились с круглыми числами и их главным секретом: в конце стоит 0. Теперь их легко узнавать, считать и проверять без лишних хлопот.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2026-05-20T13:59:23Z</dcterms:created>
  <dcterms:modified xsi:type="dcterms:W3CDTF">2026-05-20T13:59:23Z</dcterms:modified>
</cp:coreProperties>
</file>