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Астероиды, кометы и карликовые планеты хранят память о рождении Солнечной системы.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Солнечной системы: что это и почему они важны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распределены по разным областям Солнечной системы и часто почти не изменились за 4,6 млрд лет. Их изучение помогает понять историю планет, происхождение воды и возможные угрозы для Земли.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древнее вещество Солнечной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малых тел Солнечной системы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 основном каменные и металлические объекты, которые обращаются вокруг Солнца, чаще всего в главном поясе и среди околоземных орбит. Их размеры сильно различаются — от небольших фрагментов до тел в сотни километров.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объекты важны по-разному: одни лучше сохраняют вещество ранней эпохи, другие помогают понять динамику Солнечной системы, а третьи напрямую связаны с рисками столкновений с Землёй.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достаточно крупные, чтобы иметь почти шарообразную форму, но они не очистили окрестности своих орбит от других тел. К этой группе относятся, например, Церера и Плутон.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 — это более мелкие частицы и обломки, которые могут быть почти пылевыми или достигать метрового размера. В космосе они незаметны, но при входе в атмосферу Земли вызывают метеоры.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состоят из льда, пыли и замёрзших газов. При сближении с Солнцем они нагреваются, начинают активно испаряться и образуют заметную кому и хвост, благодаря чему становятся яркими на небе.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данные по классификации малых тел Солнечной системы
</a:t>
            </a:r>
            <a:endParaRPr lang="en-US" sz="1145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малых тел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главные группы малых тел по составу, положению и размерам.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между группами связано с составом и местом формирования: ледяные тела преобладают на окраинах системы, а каменные — ближе к Солнцу.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между Марсом и Юпитером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расположен между орбитами Марса и Юпитера, примерно на расстоянии 2,8 а. е. от Солнца. В нём сосредоточены миллионы тел самых разных размеров и формы.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область скопления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наиболее известных тел пояса выделяются Церера, Веста, Паллада и Гигея. Эти объекты особенно интересны, потому что сочетают большие размеры и признаки древней истории вещества.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объекты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Юпитера создаёт резонансы, которые нарушают устойчивость некоторых орбит. Из-за этого в поясе возникают щели Кирквуда — зоны, где астероиды встречаются заметно реже, чем в соседних участках.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Юпитера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крупнейшие астероиды остаются намного меньше планет, но именно они лучше всего сохранились как свидетели раннего этапа формирования 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крупнейших тел размеры быстро уменьшаются, поэтому астероиды планетного масштаба крайне редки.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диаметрам астероидов: Церера, Веста, Паллада, Гигея, Юнона, Эрос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астероиды Солнечной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как ледяные тела Солнечной системы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кометы состоит не только из водяного льда, но и из углекислого газа, аммиака, метана и пыли. Такой состав делает кометы особенно ценными для изучения первичного вещества.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ядра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комета приближается к Солнцу, её поверхность нагревается, а лёд начинает сублимировать. Газ выходит наружу, увлекая за собой пыль и создавая вокруг ядра заметную разреженную оболочку.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у Солнца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ядра формируется кома, а затем появляются пылевой и ионный хвосты. Они всегда направлены от Солнца, потому что на вещество действует солнечное излучение и поток заряженных частиц.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 и хвосты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комета удаляется от Солнца, тем слабее становится её активность и яркость. Поэтому видимой она бывает только на сравнительно коротком участке орбиты, а затем снова уходит в холодные области.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характер активности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комета становится видимой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физике нагрева, сублимации и взаимодействия с солнечным излучением и ветром.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044" y="2696262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750" y="4237077"/>
            <a:ext cx="452700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989300" cy="13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комет: пояс Койпера и облако Оорта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35150" y="2511463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область ледяных тел за орбитой Нептуна, откуда приходят многие короткопериодические кометы. Здесь сохранилось вещество внешней части Солнечной системы, мало изменённое с древних времён.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1535150" y="4052277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Долгопериодические кометы связывают с гипотетической сферической оболочкой на огромных расстояниях от Солнца. Она считается одним из самых удалённых хранилищ первичного вещества Солнечной системы.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549" y="1177200"/>
            <a:ext cx="5361202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Метеороиды, метеоры и метеориты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небольшое тело, движущееся в космическом пространстве. Его размеры могут быть от пылевой частицы до каменного фрагмента, но в вакууме оно ещё не даёт светового эффекта.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метеороид входит в атмосферу Земли, он разогревается и светится. Это кратковременное явление называют метеором, а в разговорной речи — падающей звездой, хотя к звёздам оно не относится.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тела не разрушилась полностью и достигла поверхности, её называют метеоритом. Такие находки особенно ценны, потому что позволяют изучать состав космического вещества напрямую.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падений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на Землю оседают тонны пылевого материала, но крупные падения редки. Однако именно они способны образовывать кратеры и заметно менять ландшафт, а иногда и местную экосистему.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составе более крупное тело несёт значительно больше энергии столкновения, поэтому опасность растёт скачкообразно.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диаметр, тем выше масштаб последствий; при высокой скорости даже сравнительно небольшой объект может стать крайне опасным.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оценочная шкала по описанию слайда; не является измеренными данными.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размеры тела определяют последствия падения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Транснептуновые объекты и пояс Койпера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Транснептуновые объекты обращаются за орбитой Нептуна и образуют холодный, малопригодный для наблюдений регион, где вещество сохранилось в первозданном виде лучше, чем во внутренней части Солнечной 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граница системы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орбит и наклонов этих объектов указывает на миграцию гигантских планет в прошлом. Поэтому пояс Койпера служит естественным архивом, по которому восстанавливают древнюю динамику Солнечной 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ранней истории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ледяные тела и карликовые планеты, включая Плутон, Хаумеа и Макемаке. Их орбиты помогают проверять модели формирования внешней области Солнечной системы и её дальнейшей перестройки.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союз; справочные астрономические данные.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самые известные объекты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достаточно крупные для почти сферической формы, но не расчистили свои орбиты от других тел.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распределены в разных внешних областях Солнечной системы, что делает их важными объектами для сравнения состава и эволюции ледяных тел.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астероидов и история Земли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геологических слоях обнаруживаются иридиевые аномалии, ударные минералы и деформированные структуры. Эти признаки позволяют отличить следы падения астероида от обычных земных процессов.
</a:t>
            </a:r>
            <a:endParaRPr lang="en-US" sz="1522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биосферу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Чиксулуба с массовым вымиранием показывает, что столкновения малых тел способны резко изменить климат, экосистемы и направление эволюции живых организмов.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крупного тела сформировало кратер Чиксулуб на территории современного Мексиканского полуострова Юкатан и стало одним из самых известных ударных событий в истории Земли.
</a:t>
            </a:r>
            <a:endParaRPr lang="en-US" sz="1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углеродистых хондритах находят гидратированные минералы, которые образуются при взаимодействии вещества с водой. Такие находки показывают, что древние астероиды могли содержать и переносить воду в связанном виде.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память о воде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метеоритов выявляет аминокислоты и другие углеродистые соединения. Это не означает наличие жизни, но доказывает, что сложная органическая химия шла и в малых телах Солнечной системы.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 в метеоритах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только формировалась, удары богатых водой и органикой тел могли пополнять её поверхность нужными веществами. Такой сценарий помогает объяснить происхождение части воды и предбиологических соединений.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на молодую Землю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как источник воды и органики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основные запасы льда скрыты во внешних областях, далеко за орбитой Нептуна.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резервуары расположены очень далеко, а ближе к Земле объектов меньше, но именно они требуют постоянного контроля.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областям Солнечной системы; доли условные и приведены для визуализации.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резервуары малых тел Солнечной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наблюдения и исследования малых тел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позволяют находить новые объекты, измерять их яркость и отслеживать движение на фоне звёзд. По этим данным уточняют орбиты и оценивают размеры крупных тел.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наблюдения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Hayabusa2 и OSIRIS-REx показали, что вещество астероида можно доставить на Землю и изучить в лаборатории. Такой подход раскрывает состав, пористость и историю изменения поверхности.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образцов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обзоры помогают определить, сколько тепла излучает объект, а радиолокация даёт сведения о форме, рельефе и вращении. Вместе эти методы уточняют физические свойства астероидов.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и радиолокационные методы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DART подтвердил, что траекторию малого тела можно изменить искусственным столкновением. Это важный шаг к проверке технологий планетарной защиты от опасных объектов.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орбиты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опасность околоземных объектов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 расчётов, применяемая при оценке риска сближения с Землёй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549" y="1177200"/>
            <a:ext cx="5361202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 нерешённые вопросы
</a:t>
            </a:r>
            <a:endParaRPr lang="en-US" sz="3122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и автоматические телескопические программы ежегодно пополняют каталоги тысячами объектов. Особенно быстро растёт число открытий в околоземном пространстве и в холодных внешних областях Солнечной системы.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сих пор неясно, насколько астероиды монолитны, рыхлы или состоят из нескольких фрагментов. От этого зависит понимание их прочности, поведения при столкновении и возможных способов отклонения.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 — большая неопределённость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оценки числа тел около 100 метров и меньше остаются сложными, потому что такие объекты тусклы и обнаруживаются не всегда. Между тем именно они могут быть опасны на региональном уровне.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кометы и семейства астероидов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выяснять происхождение отдельных семейств астероидов и причины активности комет на больших расстояниях от Солнца. Эти вопросы помогают восстановить историю разрушений и перестроек в Солнечной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малые тела, мы одновременно читаем древнюю летопись Солнечной системы и учимся лучше защищать Землю от космических рисков.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 — ключ к истории и безопасности Солнечной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2026-05-31T19:06:45Z</dcterms:created>
  <dcterms:modified xsi:type="dcterms:W3CDTF">2026-05-31T19:06:45Z</dcterms:modified>
</cp:coreProperties>
</file>