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прилагательное: часть речи, которая делает речь точнее
</a:t>
            </a:r>
            <a:endParaRPr lang="en-US" sz="3466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уточняет предмет и оживляет речь яркими признаками.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прилагательные в 7 классе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лучше понимать текст, точно связывать слова в словосочетании и правильно разбирать формы прилагательных.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прилагательное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форма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называют внешние признаки предметов: цвет, размер, форму и вес. Благодаря им описание становится конкретнее и понятнее: зелёная трава, круглый мяч, тяжёлый рюкзак.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могут показывать, кому принадлежит предмет: мамина книга, лисий хвост, отцов портфель. В этом случае они связывают признак с владельцем или носителем признака.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предмета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прилагательное передаёт качество предмета или человека: высокий дом, добрый учитель, тихая улица. Такое слово помогает не просто назвать предмет, а выделить его особенность.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Вкус, материал, время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прилагательных можно указать вкус, материал, время и место. В речи легко уточнить: сладкое яблоко, деревянный стол, зимний день, городской парк.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90561"/>
            <a:ext cx="3938100" cy="359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прилагательным и примеры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688750" y="1484900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прилагательное, задают вопросы какой? какая? какое? какие? Они помогают увидеть слово, которое обозначает признак предмета и уточняет существительное в предложении.
</a:t>
            </a:r>
            <a:endParaRPr lang="en-US" sz="695" dirty="0"/>
          </a:p>
        </p:txBody>
      </p:sp>
      <p:sp>
        <p:nvSpPr>
          <p:cNvPr id="13" name="Text 3"/>
          <p:cNvSpPr txBox="1"/>
          <p:nvPr/>
        </p:nvSpPr>
        <p:spPr>
          <a:xfrm>
            <a:off x="4688762" y="127105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вопросы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88750" y="4438050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наблюдения подходят знакомые предметы: школьный рюкзак, осенний лист, яркий мяч, тихая улица, добрый щенок. На таких примерах хорошо видно, как прилагательные уточняют описание.
</a:t>
            </a:r>
            <a:endParaRPr lang="en-US" sz="695" dirty="0"/>
          </a:p>
        </p:txBody>
      </p:sp>
      <p:sp>
        <p:nvSpPr>
          <p:cNvPr id="15" name="Text 5"/>
          <p:cNvSpPr txBox="1"/>
          <p:nvPr/>
        </p:nvSpPr>
        <p:spPr>
          <a:xfrm>
            <a:off x="4688762" y="422420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688750" y="2961475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вопросам легко заметить разные формы: весёлый, красная, голубое, дальние. Слово меняется вместе с существительным, поэтому его форма зависит от рода и числа.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688762" y="2747625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688750" y="2223177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прилагательное показывает принадлежность, используют вопросы чей? чья? чьё? чьи? Так распознаются слова вроде лисий, папина, медвежья, которые называют не качество, а связь с владельцем.
</a:t>
            </a:r>
            <a:endParaRPr lang="en-US" sz="695" dirty="0"/>
          </a:p>
        </p:txBody>
      </p:sp>
      <p:sp>
        <p:nvSpPr>
          <p:cNvPr id="19" name="Text 9"/>
          <p:cNvSpPr txBox="1"/>
          <p:nvPr/>
        </p:nvSpPr>
        <p:spPr>
          <a:xfrm>
            <a:off x="4688762" y="2009325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принадлежности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688750" y="3699756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искать рядом существительное и проверять, отвечает ли слово на вопрос о признаке. Если да, оно, скорее всего, является прилагательным и входит в словосочетание.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4688762" y="348590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 непостоянные признаки прилагательного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у прилагательного сохраняются всегда, а какие зависят от формы слова.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сохраняет свой разряд, но меняется по грамматическим формам в зависимости от существительного и речевой задачи.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прилагательные встречаются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особенно важны слова, создающие образ и настроение, поэтому они встречаются заметно чаще.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образный текст, тем больше в нём прилагательных; в новостях их обычно меньше, чем в описаниях и диалогах.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трёх типов 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прилагательное в предложении
</a:t>
            </a:r>
            <a:endParaRPr lang="en-US" sz="2889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слова по смыслу и грамматическим признакам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прилагательного с существительным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принимает тот же род, что и существительное. Поэтому говорим зелёный лес, зелёная трава, зелёное поле: форма меняется вместе с главным словом.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слова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стоит во множественном числе или в другом падеже, прилагательное тоже изменяется: зелёные деревья, у высокого дома, о высоком доме.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падеж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помогает точно соединять слова в речи и избегать ошибок. По нему легко увидеть, какое прилагательное относится к какому существительному.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формы прилагательных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прилагательные отвечают на вопросы какой? какая? какое? какие? Они чаще всего используются в обычном описании предметов и полностью согласуются с существительным.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употребления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обычно звучит более книжно и лаконично, а полная — нейтрально и привычно. Выбор формы зависит от смысла и стиля предложения.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качественных прилагательных есть обе формы: добрый — добр, умная — умна, светлое — светло, сильные — сильны. Это помогает увидеть связь между формами.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отвечают на вопросы каков? какова? каково? каковы? Они часто выражают состояние, оценку или результат: погода тиха, вечер тёмен.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качественных прилагательных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есть только у качественных прилагательных, потому что именно они обозначают признак, который можно усилить или ослабить: высокий, тихий, красивый.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прилагательные сравнивают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указывает на самый сильный признак: самый высокий, наиболее добрый, красивейший. Она помогает выделить предмет среди нескольких и сделать оценку точнее.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признак выражен сильнее, чем у другого предмета: выше, тише, красивее, умнее. Так удобно сравнивать два объекта по одному признаку.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особенно уместно, когда нужно выбрать лучший вариант, описать различие или передать впечатление. На изображениях это хорошо видно по высоте, размеру или красоте предметов.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в речи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прилагательных по значению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разряда прилагательных различаются по тому, какой признак они называют и могут ли изменять его по степени.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помогает понять значение слова и его грамматические возможности: только качественные прилагательные образуют степени сравнения и краткие формы.
</a:t>
            </a:r>
            <a:endParaRPr lang="en-US" sz="1591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«Имя прилагательное» для 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называют признак, который может быть сильнее или слабее: тёплый, яркий, громкий. Именно поэтому они особенно удобны для точного описания предметов и людей.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степени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часто встречаются в описаниях и художественных текстах, потому что передают оценку, настроение и впечатление: тихий вечер, храбрый поступок, интересная книга.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тексте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прилагательных бывают краткие формы и степени сравнения: добрый — добр, красивый — красивее. Эти формы помогают показать не просто признак, а его меру или изменение.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все прилагательные, они согласуются с существительным по роду, числу и падежу. Это делает словосочетание грамматически точным и удобным для связной речи.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и притяжательные прилагательные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обозначают материал, время, место, назначение или отношение к предмету: каменный дом, летний день, школьный портфель. Такой признак не сравнивают по силе и обычно не делают кратким.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 принадлежность человеку или животному: мамин, отцов, лисий, сестрин. Они отвечают на вопрос чей? и помогают сразу понять, кому принадлежит предмет.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относительных и притяжательных прилагательных обычно нет степеней сравнения и краткой формы. Это важный признак, который помогает отличать их от качественных.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формы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 материалом, временем или принадлежностью, его разряд чаще всего уже ясен по смыслу. Например, деревянный стол — относительное, а папина книга — притяжательное.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в речи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прилагательного
</a:t>
            </a:r>
            <a:endParaRPr lang="en-US" sz="297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по каким признакам можно установить разряд прилагательного в слове и предложении.
</a:t>
            </a:r>
            <a:endParaRPr lang="en-US" sz="15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прилагательных в единственном числе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выбирают по роду существительного, с которым связано прилагательное, поэтому в словосочетании форма слова меняется вместе с существительным.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прилагательных в единственном числе окончание не одинаковое: оно зависит от рода и помогает согласовать слова в предложении.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нормы русского языка;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прилагательных: частые трудности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кратких формах прилагательных часто пропускают буквы или смешивают написание: хорош, горячо, тиха. Здесь помогает знание формы слова и орфографическая внимательность.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словаря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написание вызывает сомнение, лучше обратиться к орфографическому словарю. Это особенно полезно при редких или похожих по звучанию формах прилагательных.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окончания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безударной позиции легко ошибиться в окончании: красивого, свежего, большому. Проверка вопросом от существительного помогает выбрать нужную букву.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и е после шипящих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в словах прилагательных важно помнить правило написания о и е. Особенно полезно вслух проговаривать слово и подбирать проверочную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 литературе и повседневной речи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 в словах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 просто называет лес, а создаёт картину: золотая осень, прозрачный воздух, тихая тропинка. Несколько точных прилагательных сразу меняют настроение текста и делают его зрительным и живым.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становится заметнее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прилагательные тоже работают на точность. Не просто тетрадь, а тонкая тетрадь; не просто день, а солнечный день. Так речь становится яснее и выразительнее без лишних объяснений.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показать человека без длинного описания: добрый учитель, смелый поступок, задумчивая девочка. Одно удачное слово часто говорит о герое больше, чем целое предложение.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называют прилагательные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один и тот же предмет можно описать по-разному, если выбрать другой признак и сделать описание точнее.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прилагательные обозначают внешние признаки предмета и человека, а реже — материал и время, которые чаще нужны в конкретных описаниях.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примерам из учебных текстов по русскому языку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морфологического разбора прилагательного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помогает не пропустить ни одного признака слова и правильно определить его грамматические особенности.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нужно с формы слова и значения, затем переходить к постоянным и непостоянным признакам, а завершать синтаксической ролью.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морфологического разбора прилагательного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прилагательное: точность и выразительность речи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помогает описывать предметы точнее, связывается с существительным и делает речь ярче. Знание разрядов, форм и орфографии позволяет уверенно находить и правильно употреблять его в тексте.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2026-05-28T18:28:12Z</dcterms:created>
  <dcterms:modified xsi:type="dcterms:W3CDTF">2026-05-28T18:28:12Z</dcterms:modified>
</cp:coreProperties>
</file>