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Земли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 — сердце климата, погоды и жизни на Земле.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нам океан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соединяет погоду, климат, пищевые цепи и перевозки. Это единая система, которую делят на пять океанов для удобства изучения и карты.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океанов Земли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частей Мирового океана отличаются размером, положением и условиями, но остаются связанными между собой.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занимает наибольшую площадь, а Северный Ледовитый — самый компактный и холодный. Все океаны образуют единую водную систему.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сведения, общепринятые в школьной географии
</a:t>
            </a:r>
            <a:endParaRPr lang="en-US" sz="7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океаны на карте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73175" y="106367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занимают около 71% поверхности Земли. Поэтому на карте мира именно вода образует главные контуры планеты и определяет её облик.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71285" y="106368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Атлантика на карте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 расположен между Америкой и Европой с Африкой. Его легко найти, если мысленно провести линию через два континента.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69401" y="106368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лежит между Азией, Австралией и Америками. Это самый широкий водный простор на планете, видимый на любой карте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770" y="919100"/>
            <a:ext cx="7490659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Моря, заливы и проливы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водных пространств помогают описывать побережья и находить границы между океанами и сушей.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Моря, заливы и проливы — не отдельные океаны, а их части или связи. По ним удобно читать карту и понимать береговую линию.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Общепринятые географические определения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Солёность, температура и плотность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 плотности и температуре помогает воде перемешиваться слоями и создавать океанские движения.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Солёная вода плотнее, а тёплая — легче. Из-за этого океан образует слои, которые влияют на перемешивание и перенос тепла.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Схематичное сравнение физических свойств морской воды; школьный курс географии и естествознания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света в океане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9122" y="2557141"/>
            <a:ext cx="35190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Полумрак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свет быстро слабеет, и условия становятся труднее. Многие животные приспосабливаются к слабому освещению, чтобы экономить энергию и избегать хищников.
</a:t>
            </a:r>
            <a:endParaRPr lang="en-US" sz="1024" dirty="0"/>
          </a:p>
        </p:txBody>
      </p:sp>
      <p:sp>
        <p:nvSpPr>
          <p:cNvPr id="11" name="Text 3"/>
          <p:cNvSpPr txBox="1"/>
          <p:nvPr/>
        </p:nvSpPr>
        <p:spPr>
          <a:xfrm>
            <a:off x="389122" y="3848337"/>
            <a:ext cx="35190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Глубоководная тьма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глубинах почти полная темнота. Там живут организмы, которым не нужен солнечный свет, а иногда и вовсе нет обычных глаз.
</a:t>
            </a:r>
            <a:endParaRPr lang="en-US" sz="1024" dirty="0"/>
          </a:p>
        </p:txBody>
      </p:sp>
      <p:sp>
        <p:nvSpPr>
          <p:cNvPr id="12" name="Text 4"/>
          <p:cNvSpPr txBox="1"/>
          <p:nvPr/>
        </p:nvSpPr>
        <p:spPr>
          <a:xfrm>
            <a:off x="389122" y="1273741"/>
            <a:ext cx="35190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Освещённый слой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поверхности света достаточно для фотосинтеза. Здесь живёт больше всего планктона, а вода чаще бывает ярко окрашена во время его массового размножения.
</a:t>
            </a:r>
            <a:endParaRPr lang="en-US" sz="102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дна океана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меняется рельеф от берега к глубинам океана.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возникают океанские течения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причины образования поверхностных океанских течений.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и холодные течения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течения по-разному влияют на береговой климат и морские промыслы.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переносят тепло неравномерно: одни делают побережья мягче, другие поддерживают богатые рыбные районы.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по океанографии для школьного курса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планктона к хищникам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энергия проходит по океанской пищевой цепи от самых мелких организмов к крупным хищникам.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Микромир, который кормит океан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507962" y="1203400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 — это микроскопические водоросли, которые живут у освещённой поверхности. Они используют солнечный свет и становятся началом большинства морских пищевых цепей.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962" y="2383700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он нужен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Зоопланктон и мелкие животные дрейфуют вместе с водой и поедают планктон. Затем ими питаются рыбы, а дальше — более крупные морские животные.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7962" y="3563991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 планету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 важен не только для океана: он создаёт значительную часть кислорода на планете. Если его становится меньше, страдают и морские экосистемы, и весь круговорот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глубоководных животных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73175" y="106367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зрение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темноте глубин особенно полезны большие глаза и чувствительные органы. Они помогают замечать слабые движения добычи и ориентироваться там, где почти нет света.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71285" y="106368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видов тела частично прозрачны или имеют светящиеся участки. Такие особенности делают животное менее заметным для врагов и помогают в охоте.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69401" y="106368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в темноте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Биолюминесценция помогает подавать сигналы, привлекать добычу и находить партнёров. Для глубин это почти такой же важный способ общения, как звук или жесты на суше.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коралловые рифы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507962" y="1203400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рифа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 начинается с крошечных коралловых полипов. Они выделяют известковый скелет, и со временем из множества таких слоёв вырастает твёрдая рифовая структура.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962" y="2383700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Кораллам нужны тёплая, чистая и хорошо освещённая вода. Им помогают симбиотические водоросли, которые получают свет и, в свою очередь, поддерживают кораллы питательными веществами.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7962" y="3563991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 называют морскими «городами» из-за огромного числа обитателей. Здесь находят убежище рыбы, моллюски и ракообразные, поэтому рифы особенно богаты видами.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276200" y="270000"/>
            <a:ext cx="38475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гидротермальных источников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54056" y="2721774"/>
            <a:ext cx="36837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Первую ступень питания здесь создают бактерии. Они получают энергию не от солнца, а из химических веществ, выходящих вместе с подводной водой.
</a:t>
            </a:r>
            <a:endParaRPr lang="en-US" sz="1158" dirty="0"/>
          </a:p>
        </p:txBody>
      </p:sp>
      <p:sp>
        <p:nvSpPr>
          <p:cNvPr id="10" name="Text 3"/>
          <p:cNvSpPr txBox="1"/>
          <p:nvPr/>
        </p:nvSpPr>
        <p:spPr>
          <a:xfrm>
            <a:off x="454056" y="3913790"/>
            <a:ext cx="36837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сообщества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таким бактериям у источников живут трубчатые черви, моллюски и другие необычные виды. Эти сообщества показывают, насколько разнообразной может быть жизнь без света.
</a:t>
            </a:r>
            <a:endParaRPr lang="en-US" sz="1158" dirty="0"/>
          </a:p>
        </p:txBody>
      </p:sp>
      <p:sp>
        <p:nvSpPr>
          <p:cNvPr id="11" name="Text 4"/>
          <p:cNvSpPr txBox="1"/>
          <p:nvPr/>
        </p:nvSpPr>
        <p:spPr>
          <a:xfrm>
            <a:off x="450356" y="1529749"/>
            <a:ext cx="36837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Горячие выходы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дне океана вблизи разломов выходят очень горячие потоки воды. Вокруг них есть особые условия, к которым приспособлены лишь некоторые виды организмов.
</a:t>
            </a:r>
            <a:endParaRPr lang="en-US" sz="115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594" y="919100"/>
            <a:ext cx="5999013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океану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сталкивается с несколькими видами давления одновременно: часть угроз действует мгновенно, а часть постепенно меняет пищевые цепи и среду обитания.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угрозы связаны между собой: загрязнение, шум и перелов одновременно ослабляют экосистемы и снижают их способность восстанавливаться.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WWF, NOAA и UNEP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и изменение климата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действует как большой накопитель тепла и углерода, поэтому его изменения отражаются на берегах, течениях и жизни морских организмов.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океан поглощает тепло и CO2, тем выше риск для рифов, рыбных зон и устойчивости морских экосистем.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IPCC и NOAA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защите океанов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меры, которые уменьшают нагрузку на океан и усиливают защиту морских экосистем.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Наблюдения, измерения, открытия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63336" y="120185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из космоса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позволяют видеть температуру поверхности, цвет воды и крупные течения. По этим данным учёные отслеживают изменения океана в масштабах всей планеты.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3336" y="216576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на месте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Буи и автоматические станции измеряют температуру, солёность, уровень кислорода и другие параметры прямо в море. Они передают данные регулярно и без остановки.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3336" y="312966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экспедициях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корабли берут пробы воды, донных отложений и живых организмов. Это помогает понять, как устроены экосистемы и что с ними происходит.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3336" y="409357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Погружение в глубину
</a:t>
            </a:r>
            <a:pPr algn="l" indent="0" marL="0">
              <a:lnSpc>
                <a:spcPct val="115000"/>
              </a:lnSpc>
              <a:buNone/>
            </a:pPr>
            <a:r>
              <a:rPr lang="en-US" sz="4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Батискафы и глубоководные аппараты дают возможность увидеть то, что скрыто на больших глубинах. Такие погружения дополняют измерения и подтверждают выводы учёных.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начинается с нашего выбора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покрывает большую часть Земли, регулирует климат и поддерживает жизнь. Его будущее зависит от повседневных решений людей. Начать можно с малого — и это уже изменит многое.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2026-07-26T20:18:29Z</dcterms:created>
  <dcterms:modified xsi:type="dcterms:W3CDTF">2026-07-26T20:18:29Z</dcterms:modified>
</cp:coreProperties>
</file>