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человека: общий обзор и ключевые вопросы урока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двигаться, дышать, говорить и сохранять позу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мышцы так важны для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мышц человек не смог бы сделать ни шага, удержать предмет или вдохнуть. Эти ткани работают и по нашей воле, и автоматически, помогая телу двигаться, внутренним органам — работать, а сердцу — непрерывно качать кровь.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мышцы: как они работают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Движения, которые мы контролируем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прикрепляются к костям сухожилиями и помогают выполнять осознанные движения. Именно они позволяют бегать, прыгать, писать и поднимать вещи каждый день без лишних усилий.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нужны каждый день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взрослого человека на них приходится примерно 40% массы. В клетках много ядер, а сокращение обеспечивают белки актин и миозин, с которыми мышца быстро укорачивается.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в работе внутренних органов
</a:t>
            </a:r>
            <a:endParaRPr lang="en-US" sz="2692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Незаметное движение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стенках желудка и кишечника гладкие мышцы работают без команды сознания. Они мягко сокращаются волнами, продвигая пищу дальше по пищеварительному тракту. Такие движения человек не замечает, но именно они помогают перевариванию и усвоению питательных веществ постоянно. Даже когда мы отдыхаем, эти мышцы продолжают свою работу.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Сосуды, мочевой пузырь и другие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есть в кровеносных сосудах, мочевом пузыре и матке. Они сужают или расширяют просвет, удерживают давление крови и помогают органам работать ритмично. Их сокращения медленны, зато способны длиться долго и почти не утомляются. Это особенно важно для непрерывной работы органов каждый день и ночь.
</a:t>
            </a:r>
            <a:endParaRPr lang="en-US" sz="14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 останавливается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это особая мышечная ткань сердца, которая сокращается всю жизнь без перерыва. Его клетки соединены так, что каждый толчок сразу передаётся соседям. Благодаря этому кровь непрерывно движется по сосудам и доставляет кислород ко всем органам, в том числе к самому сердцу, без остановки.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диски и согласованная работа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Кардиомиоциты соединяются вставочными дисками, которые работают как мостики между клетками. Через них проходят электрические сигналы, поэтому отделы сердца сокращаются согласованно и в правильном ритме. Это делает сердечную мышцу одновременно прочной, выносливой и очень точной при каждом ударе сердца.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мышца: ритм, который не останавливается
</a:t>
            </a:r>
            <a:endParaRPr lang="en-US" sz="26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187" y="16128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37" y="16128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мышц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тела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сокращаются, когда мы идём, бежим, прыгаем или поднимаем рюкзак. Без них человек не смог бы выполнять даже простые ежедневные действия самостоятельно и уверенно.
</a:t>
            </a:r>
            <a:endParaRPr lang="en-US" sz="855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речь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лица позволяют улыбаться, хмуриться и показывать эмоции без слов. Они же помогают говорить: губы, язык и щёки работают вместе, чтобы произносить звуки чётко и понятно.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мышцы выделяют тепло, поэтому человек не замерзает так быстро во время движения. Кроме того, мышцы частично защищают внутренние органы, смягчая удары и толчки.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равновесие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мы стоим за партой или сидим, мышцы спины и живота удерживают тело прямо. Они помогают сохранять равновесие и не дают нам наклоняться слишком сильно.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и диафрагма расширяют грудную клетку, когда мы вдыхаем, и возвращают её обратно при выдохе. Без этой работы дыхание было бы невозможным для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мышечного волокна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и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волокно — это длинная клетка с оболочкой сарколеммой. Снаружи она кажется простой, но внутри скрыта сложная система нитей, отвечающих за сокращение и движение тела.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волокна расположены миофибриллы из актина и миозина. Когда поступает сигнал и в клетке повышается уровень кальция, эти белки начинают скользить друг относительно друга, и мышца укорачивается.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ягодичная мышца
</a:t>
            </a:r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массивная мышца человеческого тела. Она помогает выпрямлять туловище, вставать со стула, подниматься по лестнице и сохранять устойчивость при ходьбе. Без неё движения ног стали бы намного менее мощными и точными. Особенно заметно её участие при беге, прыжках и приседаниях в повседневной жизни каждого человека.
</a:t>
            </a:r>
            <a:endParaRPr lang="en-US" sz="1106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Широчайшая мышца спины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крупная мышца занимает большую часть нижней и средней спины. Она участвует в подтягиваниях, гребке и движениях рук назад, а также помогает удерживать корпус в правильном положении. Именно поэтому её хорошо чувствуют и спортсмены, и те, кто много работает руками в бассейне или на турнике.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Четырёхглавая мышца бедра
</a:t>
            </a:r>
            <a:pPr algn="l" indent="0" marL="0">
              <a:lnSpc>
                <a:spcPct val="115000"/>
              </a:lnSpc>
              <a:buNone/>
            </a:pPr>
            <a:r>
              <a:rPr lang="en-US" sz="5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мышц находится на передней поверхности бедра и состоит из нескольких частей. Она нужна для ходьбы, бега, прыжков и подъёма по ступенькам, а ещё стабилизирует коленный сустав. При каждом шаге она помогает переносить вес тела вперёд уверенно и без лишних рывков во время игры.
</a:t>
            </a:r>
            <a:endParaRPr lang="en-US" sz="1080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стременная мышца
</a:t>
            </a:r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состоит из множества мышечных пучков и умеет двигаться почти в любом направлении. А стременная мышца среднего уха — самая маленькая в теле, но она очень важна для защиты слуха от слишком громких звуков. Такие примеры показывают, насколько мышцы разнообразны и точны в организме человека.
</a:t>
            </a:r>
            <a:endParaRPr lang="en-US" sz="1126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 необычные мышцы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нервная система управляет мышцей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сигнал из центральной нервной системы доходит до мышцы и вызывает сокращение.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мышцы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усиливают кровоснабжение мышц, делают их сильнее и выносливее. Если нагрузка подходит возрасту и уровню подготовки, ткани лучше приспосабливаются к работе и быстрее восстанавливаются после неё.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отдых без движения, наоборот, ослабляет мышцы и может привести к атрофии. Поэтому полезно чередовать активность, восстановление, сон и разнообразные упражнения в течение недели регулярно.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975" y="1094114"/>
            <a:ext cx="2005200" cy="17956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3375" y="1094114"/>
            <a:ext cx="2005200" cy="17956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1650" y="1094114"/>
            <a:ext cx="2005200" cy="179567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9925" y="1094114"/>
            <a:ext cx="2005200" cy="179567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74613" y="3103484"/>
            <a:ext cx="16938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 у ребёнка и взрослого не одинаково
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74688" y="3566944"/>
            <a:ext cx="16938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новорождённого ребёнка мышечная система уже есть, но она ещё продолжает развиваться и становиться более слаженной. Поэтому в учебниках встречается число около 300 мышц, а у взрослого — примерно 640. Это показывает, как организм меняется с ростом и тренировкой движений, делая жесты точнее и увереннее.
</a:t>
            </a:r>
            <a:endParaRPr lang="en-US" sz="744" dirty="0"/>
          </a:p>
        </p:txBody>
      </p:sp>
      <p:sp>
        <p:nvSpPr>
          <p:cNvPr id="13" name="Text 2"/>
          <p:cNvSpPr txBox="1"/>
          <p:nvPr/>
        </p:nvSpPr>
        <p:spPr>
          <a:xfrm>
            <a:off x="2709009" y="3103484"/>
            <a:ext cx="16938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мышца — скрытый помощник шага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709084" y="3566944"/>
            <a:ext cx="16938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мышца человека — портняжная. Она тянется вдоль бедра и помогает сгибать ногу, будто длинная лента, управляющая движением. Хотя она не самая заметная, именно такие мышцы делают шаги, приседания и бег точными и устойчивыми, а также помогают легко менять направление.
</a:t>
            </a:r>
            <a:endParaRPr lang="en-US" sz="763" dirty="0"/>
          </a:p>
        </p:txBody>
      </p:sp>
      <p:sp>
        <p:nvSpPr>
          <p:cNvPr id="15" name="Text 4"/>
          <p:cNvSpPr txBox="1"/>
          <p:nvPr/>
        </p:nvSpPr>
        <p:spPr>
          <a:xfrm>
            <a:off x="4743405" y="3103484"/>
            <a:ext cx="16938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и самая сильная — рядом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743480" y="3566944"/>
            <a:ext cx="16938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Стременная мышца в среднем ухе — самая маленькая в теле, но её работа очень важна: она помогает защищать слух от слишком громких звуков. А жевательная мышца, наоборот, отличается большой силой и позволяет уверенно пережёвывать твёрдую пищу. Размер и значение здесь не совпадают.
</a:t>
            </a:r>
            <a:endParaRPr lang="en-US" sz="763" dirty="0"/>
          </a:p>
        </p:txBody>
      </p:sp>
      <p:sp>
        <p:nvSpPr>
          <p:cNvPr id="17" name="Text 6"/>
          <p:cNvSpPr txBox="1"/>
          <p:nvPr/>
        </p:nvSpPr>
        <p:spPr>
          <a:xfrm>
            <a:off x="6777801" y="3103484"/>
            <a:ext cx="16938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— рекордсмен по подвижности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6777876" y="3566944"/>
            <a:ext cx="16938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состоит из множества мышечных пучков и умеет менять форму быстрее, чем любая другая часть тела. Благодаря этому мы говорим, пробуем вкус еды и проглатываем пищу. Его подвижность кажется почти «живой механикой» внутри рта, а ещё он помогает точно произносить звуки.
</a:t>
            </a:r>
            <a:endParaRPr lang="en-US" sz="803" dirty="0"/>
          </a:p>
        </p:txBody>
      </p:sp>
      <p:sp>
        <p:nvSpPr>
          <p:cNvPr id="19" name="Text 8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факта, которые удивляют в устройстве мышц
</a:t>
            </a:r>
            <a:endParaRPr lang="en-US" sz="26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мышцам нужна помощь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Судороги, растяжения и миозиты нарушают привычную работу мышц. Они могут возникать после травм, переохлаждения, инфекции или сильной усталости и требуют внимательного отношения. Особенно если боль не проходит.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врача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мышца слабеет, отекает или боль мешает двигаться, нужен осмотр специалиста. Иногда требуется отдых, лечение и постепенная реабилитация без резких нагрузок на протяжении нескольких недель.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75287" y="3537800"/>
            <a:ext cx="14137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Крепатура после нагрузки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непривычной тренировки мышцы могут болеть из-за микротравм волокон. Чаще всего это нормальная реакция на новую нагрузку, которая проходит за несколько дней сама по себе.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дискомфорт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дискомфорт во время и сразу после работы мышц связан с обменом веществ и временным накоплением продуктов распада. Он обычно исчезает после отдыха и восстановления дыхания.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питание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спокойный режим и достаточное количество воды помогают мышцам быстрее восстанавливаться. Витамины группы B и магний особенно важны при повышенной нагрузке в спорте.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движение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разминка, прогулка или мягкий массаж улучшают кровоток и уменьшают ощущение скованности. Полный покой подходит не всегда: умеренное движение часто помогает лучше.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мышцам восстановиться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мышцы получают силу и рост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белок так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распадаются на аминокислоты, из которых строятся мышечные волокна. Если их не хватает, мышцы восстанавливаются медленнее и хуже растут после нагрузок, особенно после тренировок.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продукты поддерживают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рыба, яйца, бобовые и молочные продукты дают не только белок, но и важные вещества для роста тканей. Витамины D и группы B, кальций и магний поддерживают работу мышц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типов мышц по массе тела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долю в массе тела человека занимают основные типы мышц.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приходится на скелетные мышцы: именно они обеспечивают движение тела.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справочники и научные статьи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сокращается скелетная мышца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сокращения и расслабления мышечного волокна.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тренировки делают мышцы сильнее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во время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регулярной нагрузке мышечные волокна постепенно становятся толще и сильнее. Организм как бы «учится» справляться с работой быстрее и экономнее в обычных движениях.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восстанавливаться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отдыха мышцы не успевают укрепиться, и вместо прогресса появляется утомление. Сон, паузы между тренировками и разнообразные упражнения помогают избежать травм и сделать результат устойчивым.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начинается с грудных мышц
</a:t>
            </a:r>
            <a:pPr algn="l" indent="0" marL="0">
              <a:lnSpc>
                <a:spcPct val="115000"/>
              </a:lnSpc>
              <a:buNone/>
            </a:pPr>
            <a:r>
              <a:rPr lang="en-US" sz="5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птицы грудные мышцы работают как мощный двигатель. Именно они поднимают и опускают крылья, поэтому полёт возможен даже у маленьких птиц. Чем лучше развиты эти мышцы, тем легче птице взлетать, маневрировать и долго держаться в воздухе во время перелёта и спасаться от хищников на высоте.
</a:t>
            </a:r>
            <a:endParaRPr lang="en-US" sz="1080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передвигается как на пружинах
</a:t>
            </a:r>
            <a:pPr algn="l" indent="0" marL="0">
              <a:lnSpc>
                <a:spcPct val="115000"/>
              </a:lnSpc>
              <a:buNone/>
            </a:pPr>
            <a:r>
              <a:rPr lang="en-US" sz="5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кенгуру основная сила сосредоточена в задних лапах. Эти мышцы помогают делать длинные прыжки и экономить энергию на больших расстояниях. Когда животное движется, мощные ноги работают как пружины, а хвост помогает сохранять равновесие. Такой способ передвижения особенно удобен в открытых пространствах.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совершает рывок за секунду
</a:t>
            </a:r>
            <a:pPr algn="l" indent="0" marL="0">
              <a:lnSpc>
                <a:spcPct val="115000"/>
              </a:lnSpc>
              <a:buNone/>
            </a:pPr>
            <a:r>
              <a:rPr lang="en-US" sz="5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кажется лёгким, но мышцы его ног работают очень эффективно. Они резко выпрямляют конечности и отправляют насекомое в высокий прыжок. Для маленького тела это настоящий способ быстро уйти от опасности и быстро переместиться по траве. Иногда он преодолевает расстояние в десятки раз больше длины тела.
</a:t>
            </a:r>
            <a:endParaRPr lang="en-US" sz="1059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мышцы двигают без лишних усилий
</a:t>
            </a:r>
            <a:pPr algn="l" indent="0" marL="0">
              <a:lnSpc>
                <a:spcPct val="115000"/>
              </a:lnSpc>
              <a:buNone/>
            </a:pPr>
            <a:r>
              <a:rPr lang="en-US" sz="5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животных мышцы приспособлены к движению в воде, где важно не толкать воздух, а почти скользить вперёд. У дельфинов и рыб хорошо развиты мышцы тела и хвоста, которые помогают быстро плыть и резко менять направление. Обтекаемая форма делает их движение ещё эффективнее.
</a:t>
            </a:r>
            <a:endParaRPr lang="en-US" sz="1080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мышцы помогают животным двигаться по-разному
</a:t>
            </a:r>
            <a:endParaRPr lang="en-US" sz="23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исследуют учёные сегодня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изучают, как мышца восстанавливается после травмы. Понимание этого процесса поможет делать реабилитацию быстрее и точнее у детей и взрослых после сильных нагрузок.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некоторых дистрофиях исследователи ищут способы исправить работу повреждённых генов. Это направление даёт надежду на более точное лечение наследственных болезней мышц.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стволовые клетки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помогают организму заменять повреждённые участки и участвуют в восстановлении после нагрузок. Их изучение важно для разработки новых методов лечения и ускоренного заживления.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мышцы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создают материалы, которые могут сокращаться и двигаться почти как настоящая мышца. Такие разработки пригодятся в биопротезах и новых устройствах для медицины.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основа движения и здоровья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нам двигаться, дышать, сохранять тепло и чувствовать себя сильнее. Если беречь питание, движение и отдых, тело дольше остаётся выносливым, а жизнь — активной и здоровой.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2026-05-09T16:47:14Z</dcterms:created>
  <dcterms:modified xsi:type="dcterms:W3CDTF">2026-05-09T16:47:14Z</dcterms:modified>
</cp:coreProperties>
</file>