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до середины XIX века: основные темы и направления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событий в истории США до 1850-х: рабство, демократия, экономика, экспансия.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развития США в первой половине XIX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США быстро росли за счёт иммиграции и расширения территорий. Север и Юг развивались по-разному: промышленность и торговля на Севере, плантаторское рабство на Юге.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рабства в США: масштабы и особенности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Легализация рабства на Юге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1800 году рабство было разрешено в 15 южных штатах, которые полностью зависели от труда рабов для сельского хозяйства. Эта система регулировалась законами, ограничивающими права рабов.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рабов к 1860 году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переписи 1860 года в США проживало более 4 миллионов рабов, сосредоточенных почти исключительно на юге, где они служили основой аграрной экономики.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культуры южных плантаций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Хлопок, табак и сахарный тростник выращивались на плантациях с использованием рабского труда, что делало Юг ведущим экспортером этих товаров.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рабства на Юге США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Хлопковая промышленность экспортировалась за границу, усиливая экономическое влияние Юга на мировом рынке и поддерживая роскошь владельцев плантаций.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Юга строилась вокруг рабства, закрепляя власть белых землевладельцев и ограничивая права других групп населения.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было фундаментом экономики Юга, поскольку большая часть производства хлопка основывалась на труде рабов, обеспечивая стабильный доход плантаторам.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Севера и Юга: промышленность против плантаций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транспортных сетей — дорог и каналов — стимулировало коммерческое развитие и соединяло регионы между собой.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сохранял аграрный уклад с монокультурой, основываясь на хлопковом производстве и рабском труде, что ограничивало технологические инновации.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развивалась промышленность с фабриками, банками и торговыми компаниями, что обеспечивало экономический рост и создание рабочих мест.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отсталость Юга привела к зависимости от Севера в вопросах промышленного оборудования и кредитных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 урбанизация на Севере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машиностроения и текстильной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1820-1850-х Север Америки пережил промышленный взрыв, особенно в машиностроении и текстильном производстве, что создало тысячи новых рабочих мест.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количества фабрик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XIX века более 70% всех фабрик страны находились на Севере, делая регион центром промышленного производства и развития технологий.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города, включая Нью-Йорк, Филадельфию и Бостон, стремительно росли за счёт миграции и рабочих, что вызвало урбанизацию и новые социальные вызовы.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США: основные показатели (1820-1840-е годы)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 и развитие экспорта ускорили экономическое развитие страны в этот период.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ВВП почти в два раза указывает на успешную индустриализацию и расширение внешней торговли.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данные США,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американской демократии и партийная система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 заложила фундамент для представительной демократии с разделением властей и защитой прав граждан.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1820-м годам появились основные политические партии — демократы и виги, отражавшие разные экономические и региональные интересы.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идей Джефферсона и Джексона привело к расширению избирательных прав и усилению влияния рядовых граждан в политике.
</a:t>
            </a:r>
            <a:endParaRPr lang="en-US" sz="11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Эндрю Джексона: реформы и политическая борьба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избирательных прав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Джексоне увеличилось число избирателей среди белых мужчин, что усилило демократические тенденции в обществе и дало больше власти простым гражданам.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банковской системы и политика спойлс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Джексон добился ликвидации национального банка и ввёл систему распределения государственных должностей своим сторонникам, укрепив партийное влияние и власть Запада.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Аболиционисты и борьба за отмену рабства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 год — основание газеты «The Liberator»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Ллойд Гаррисон начал издавать решительную газету против рабства, призывая к его немедленному прекращению.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1838 год — начало деятельности Фредерика Дугласа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Бывший раб стал известным оратором и активистом, обнажая жестокость рабства и продвигая идею равноправия.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— создание «Подземной железной дороги»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тайных маршрутов помогала рабам бежать с Юга на Север, спасая жизни и поддерживая сопротивление рабству.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1830-х — рост аболиционистского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противостояние рабству стало массовым явлением на Севере, что влияло на общественное мнение и политические дебаты.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противоречий между Севером и Югом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XIX века разрыв между Севером и Югом усилился из-за разных взглядов на рабство и экономику. Юг настаивал на сохранении рабовладения, а Север выступал за его отмену.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 политические дебаты стали ареной жестких конфликтов: законодатели защищали интересы своих регионов, что парализовало принятие общенациональных решений.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Ужесточились законы, направленные на сохранение рабства на Юге, тогда как на Севере росло антиррабовладельческое движение и поддержка реформ.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противостояние привело к расколу в обществе и политической системе, усугубив напряжённость, заложив основы для будущего конфликта.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Юга и роль рабства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Плантации хлопка — основа южной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плантации выращивали хлопок, табак и сахарный тростник с использованием рабского труда. Хлопок стал главным экспортным товаром, обеспечивая значительные доходы региона в 1840-х годах.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южные производители хлопка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Штаты Джорджия, Алабама и Южная Каролина стали центрами хлопководства благодаря плодородной земле и жесткой социальной системе, основанной на эксплуатации рабов.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Рабовладение как экономический драйвер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поддерживало стабильность и прибыльность аграрного Юга, позволяя плантациям расти и удерживать влияние в национальной экономике и политике.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 социальные характеристики Севера и Юга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переписи населения 1850 года показывают различия в населении, доле рабов и экономике Северных и Южных штатов.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высокая иммиграция и развитая промышленность, на Юге сильна зависимость от рабства и аграрного уклада.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США, 1850 год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демократии и политической системы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1840 году большинство белых мужчин получили избирательные права, что расширило политическое участие и закрепило демократические принципы в обществе.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две главные партии — демократы и виги, отражавшие интересы и ценности различных регионов и социальных групп.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гражданские свободы расширялись, права женщин и чернокожих оставались ограниченными, что показывало неполноту демократического процесса.
</a:t>
            </a:r>
            <a:endParaRPr lang="en-US" sz="12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Запада и его влияние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и вытеснение индейцев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о переселении индейцев 1830 года способствовал насильственному перемещению коренных народов на запад, что освободило землю для поселенцев и фермеров.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лихорадка в Калифорнии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1848-1849 годах открытие золота привлекло тысячи искателей удачи, ускорив рост населения и экономическое развитие нового региона.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штатов и их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Запада привело к созданию новых штатов с разным этническим и экономическим составом, меняя политический и социальный ландшафт страны.
</a:t>
            </a:r>
            <a:endParaRPr lang="en-US" sz="8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Мексиканской войны и расширения территории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(1846)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объявили войну Мексике из-за территориальных споров, стремясь закрепить своё влияние на Западе.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и продвижение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войска быстро захватили важные территории, включая текущие Калифорнию и Нью-Мексико.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мирного договора (1848)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Орегонский договор закрепил передачу Мексиканской уступки, расширив США и вызвав дебаты о рабстве в новых землях.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компромиссы о рабстве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83750" y="2312700"/>
            <a:ext cx="19737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Миссурийский компромисс (1820)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свободными и рабовладельческими штатами был поддержан введением линии раздела на территории Луизианской покупки.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32725" y="2312700"/>
            <a:ext cx="19737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1850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законов, включающий ужесточение Закона о беглых рабах, пытался смягчить напряжённость, но усилил конфликт между Севером и Югом.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081700" y="2312700"/>
            <a:ext cx="19737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Канзас-Небраска (1854)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Миссурийского компромисса; разрешение регионам самостоятельно решать вопрос о рабстве, что привело к насильственным столкновениям.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революция и единство страны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Эри-канала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в 1825 году канал связал Великие озёра с Атлантикой, снизив транспортные расходы и ускорив торговлю между регионами.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железнодорожной сети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магистрали стремительно расширялись, связывая индустриальные центры Севера с сельскохозяйственными районами и портами.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пароходов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Пароходы на реках и побережье обеспечили быстрое и надёжное перемещение грузов и пассажиров, способствуя экономическому росту.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общества и предпосылки Гражданской войны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и противоречия усилились на фоне разных взглядов на рабство и права регионов.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конфликты внутри страны обострились: борьба за права рабов и реакция на них спровоцировали массовые движения.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Острая политическая поляризация роста напряжённости между Севером и Югом стала ключевым фактором надвигающейся войны.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факторы создали почву для начала Гражданской войны, которая изменит судьбу Соединённых Штатов.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новому этапу истории США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середины XIX века США испытали бурный рост экономики и демократии, но глубокие противоречия, связанные с рабством и территорией, привели страну к разладу и Гражданской войне.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2026-05-11T02:53:25Z</dcterms:created>
  <dcterms:modified xsi:type="dcterms:W3CDTF">2026-05-11T02:53:25Z</dcterms:modified>
</cp:coreProperties>
</file>