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половое размножение и развитие половых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разнообразие живых организмов и передачу наследственности.
</a:t>
            </a:r>
            <a:endParaRPr lang="en-US" sz="3445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появилось у эукариот около 1,2 миллиарда лет назад. Оно включает слияние специализированных гамет и широко распространено среди растений, животных и грибов, обуславливая генетическое разнообразие.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половой способ размножения?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— половые клетки с гаплоидным набором хромосом — образуются и сливаются в процессе оплодотворения, создавая зиготу с полным диплоидным набором. Это важный этап смешения наследственной информации.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начинает делиться и развиваться в новый организм. Так задаются основы будущего строения, а наследственные признаки передаются от родителей потомству.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слияние гамет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нового организма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создаёт варианты комбинаций генов, способствуя адаптации и эволюции. Бесполое размножение ведёт к точной копии родителя.
</a:t>
            </a:r>
            <a:endParaRPr lang="en-US" sz="129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затраты энергии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быстрее и требует меньше энергии, тогда как половой процесс более длительный и затратный.
</a:t>
            </a:r>
            <a:endParaRPr lang="en-US" sz="129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характерно для бактерий и простейших, половое — для растений, животных и грибов с более сложной организацией.
</a:t>
            </a:r>
            <a:endParaRPr lang="en-US" sz="129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устойчивость видов через смену генетического материала, что невозможно при бесполом способе.
</a:t>
            </a:r>
            <a:endParaRPr lang="en-US" sz="12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Гаметы: особенности строения мужских и женских половых клеток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— маленькие, подвижные клетки длиной 20–70 микрометров, предназначенные для активного поиска яйцеклетки и оплодотворения.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— крупные, неподвижные клетки до 0,1 мм, с запасом питательных веществ, обеспечивающих развитие зародыша после слияния с сперматозоидом.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гаметы содержат гаплоидный набор хромосом, но отличаются формой и функциями, что отражает их роль в размножении.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6526"/>
            <a:ext cx="4166100" cy="197889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яйцеклетка и сперматозоид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мужских и женских половых клеток, их строение и функции.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и сперматозоид дополняют друг друга, обеспечивая успешное оплодотворение.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Гаметогенез: образование мужских и женских половых клеток
</a:t>
            </a:r>
            <a:endParaRPr lang="en-US" sz="2141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— непрерывный процесс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мужчин сперматогенез начинается с деления сперматогоний и продолжается постоянным образованием зрелых сперматозоидов. Этот процесс включает рост, два типа деления и созревание клеток.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— циклическое формирование яйцеклеток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овогенез начинается ещё до рождения и проходит в несколько этапов: рост овогоний, мейотические деления с формированием одного зрелого овоцита, готового к оплодотворению.
</a:t>
            </a:r>
            <a:endParaRPr lang="en-US" sz="9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сперматогенеза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овогенеза и их последовательность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руководства по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представляет собой два последовательных деления клеток, в результате которых диплоидный набор хромосом сокращается вдвое, формируя гаплоидные гаметы.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уменьшение числа хромосом и генетическое разнообразие
</a:t>
            </a:r>
            <a:endParaRPr lang="en-US" sz="2398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случайное распределение хромосом обеспечивают генетическую вариативность потомства, что важно для адаптации и эволюции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при половом размножении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увеличивает число уникальных генетических комбинаций, усиливая вариативность потомства сверх базового наследования.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обеспечивает широкий спектр адаптаций, что повышает выживаемость вида в меняющихся условиях.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процесс объединения наследственной информации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это слияние двух гаплоидных гамет, благодаря чему образуется зигота с полным набором хромосом, содержащая наследственные признаки обоих родителей.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происходит обмен и комбинирование генов, что способствует формированию уникального генотипа нового организма и вариативности потомства.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запускает развитие зиготы в полноценный организм, объединяя наследственный материал по мужской и женской линии.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оплодотворения: внутреннее и наружное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внутри тела самки, что обеспечивает защиту гамет и повышает вероятность успешного развития зародыша у млекопитающих и птиц.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оплодотворение характерно для многих водных организмов, где гаметы встречаются во внешней среде, что требует большого количества гамет для компенсации потерь.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— это единственная клетка, с которой начинается жизнь нового организма и его дальнейшее развитие.
</a:t>
            </a:r>
            <a:endParaRPr lang="en-US" sz="1533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зигота содержит полный набор наследственной информации, необходимой для последующего формирования всех тканей и органов. Это стартовая точка индивидуального развития.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морулы — первый шаг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Морула представляет собой плотный шар мелких клеток, образующихся после нескольких циклов митоза зиготы. Это начальный этап построения многоклеточного организма.
</a:t>
            </a:r>
            <a:endParaRPr lang="en-US" sz="980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бластуле — образование полости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Бластула формируется вслед за морулой и содержит полость, которая играет важную роль в дальнейшем развитии, обеспечивая структурное разделение клеток.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Гаструла и закладка тканей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Гаструла формируется путём инвагинации бластулы, закладывая три основных зародышевых слоя, из которых развиваются все органы и системы организма.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ранние этапы развития организма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фазы гаметогенеза у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имеет длительный период покоя между этапами, что обеспечивает готовность яйцеклеток к оплодотворению после полового созревания.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продолжительности гаметогенеза отражают половые особенности развития и функцию репродукции у мужчин и женщин.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человека,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созревания половых клеток
</a:t>
            </a:r>
            <a:endParaRPr lang="en-US" sz="2453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Фолликулостимулирующий гормон стимулирует развитие фолликулов у женщин и сперматогенез у мужчин, обеспечивая рост и созревание половых клеток.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Лютеинизирующий гормон способствует овуляции у женщин и стимулирует продукцию тестостерона у мужчин, что важно для нормального формирования гамет.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баланс влияет на качество и количество половых клеток, нарушенный уровень может привести к бесплодию.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Регулируемые обратные связи между гипоталамусом, гипофизом и половыми железами обеспечивают точную координацию процессов гаметогенеза.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развитие половых клеток
</a:t>
            </a:r>
            <a:endParaRPr lang="en-US" sz="2647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и качество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стресс существенно влияют на образ жизни, что отражается на количестве и жизнеспособности половых клеток. Токсичные вещества могут нарушать нормальный процесс гаметогенеза.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для репродукции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и радиация увеличивают риск мутаций, снижая фертильность и потенциально влияя на здоровье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полового размножения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значительно увеличивает генетическое разнообразие, что обеспечивает виды возможностью быстрее адаптироваться к изменениям окружающей среды.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комбинаций генов способствует появлению выгодных наследственных признаков и повышает выносливость популяций.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постоянному обновлению генетического материала ускоряются эволюционные процессы и снижается вероятность накопления генетических дефектов.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ключ к разнообразию и будущему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полового размножения и гаметогенеза раскрывает фундамент биологического разнообразия, что крайне важно для здоровья человека и сохранения природы в целом.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2026-05-08T05:34:24Z</dcterms:created>
  <dcterms:modified xsi:type="dcterms:W3CDTF">2026-05-08T05:34:24Z</dcterms:modified>
</cp:coreProperties>
</file>