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виды рецензий на английском языке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рецензий и их роль в развитии критического мышления и общественного мнения.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развитие жанра рецензии в англоязычном обществе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Рецензии возникли в эпоху Просвещения, закрепились в XIX веке на театральных сценах Лондона, а в XX веке получили мощное развитие в музыке и кино США и Великобритании. Интернет расширил доступ к рецензиям, сделав их массовым явлением.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рецензия на английском: структура и цели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рецензия оценивает сюжет, тематику и стиль произведения, анализируя его актуальность в современном культурном контексте.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 рецензии — предоставить читателю обоснованную рекомендацию и показать умение критически осмысливать литературные произведения.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подтверждения своих аргументов рецензенты используют точные цитаты из текста, что повышает доверие читателя и демонстрирует глубину анализа.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театральной рецензии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Театральная рецензия подробно рассматривает режиссёрские решения и актёрские работы. Например, обзоры спектаклей Royal National Theatre акцентируют внимание на выразительности и глубине персонажей.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Режиссура и актёрская игра: сердце постановки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анализируют оформление сцены и музыкальное сопровождение, оценивая их влияние на восприятие пьесы, что особенно заметно в постановках Broadway.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Сценография и музыкальное оформление как средства выразительности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оценки музыкальной рецензии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рецензия акцентирует внимание на жанровых особенностях и вокальных данных исполнителей, оценивая исполнение инструменталистов и общую гармонию.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 исполнение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уделяется новизне и влиянию альбомов и концертов на мировую поп-культуру, что можно видеть на примере The Beatles и Billie Eilish.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Оригинальность и культурное влияние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киноведческой рецензии на английском языке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Синопсис фильма предоставляет базовое представление о сюжете и тематике, помогая читателю понять контекст.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режиссёрской работы и операторского мастерства выявляет художественный стиль и техническое мастерство фильма.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актёрской игры и спецэффектов показывает качество исполнения и визуальный ряд картины.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основных тем и послания фильма позволяет оценить его философскую и культурную значимость в англоязычном пространстве.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форматы рецензий на видеоигры среди молодежи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Рецензенты подробно оценивают геймплей, графику и сюжет, обсуждают наличие багов и возможности мультиплеера, что важно для игрового опыта.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YouTube-каналов, таких как IGN и GameSpot, показывают, как обзоры влияют на популярность и восприятие видеоигр среди англоязычной аудитории.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422" y="3217325"/>
            <a:ext cx="38325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17647" y="1474950"/>
            <a:ext cx="438000" cy="43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социальных платформ в распространении онлайн-рецензий
</a:t>
            </a:r>
            <a:endParaRPr lang="en-US" sz="3082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Пользователи делятся мнениями о литературе, формируя большую базу отзывов и влияя на популярность книг в англоязычном мире.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Goodreads — платформа для обзоров книг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Объединяет оценки критиков и игроков, помогая ориентироваться в качестве и новизне игровых продуктов.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Metacritic — центр обзоров видеоигр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Собирает профессиональные и пользовательские рецензии, существенно влияя на киноафишу и выбор зрителей.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Rotten Tomatoes — агрегатор оценок фильмов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академической рецензии на английском языке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Академическая рецензия критически анализирует научные работы, проверяя точность данных, соответствие фактов и обоснованность выводов.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статей в журналах Oxford и Cambridge демонстрируют стандарты и глубину анализа, характерные для данного жанра.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требования к структуре и логике аргументации делают такой обзор важным элементом научного диалога и повышения качества исследований.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859" y="1145300"/>
            <a:ext cx="2890382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англоязычных видов рецензий
</a:t>
            </a:r>
            <a:endParaRPr lang="en-US" sz="251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сравнение основных типов рецензий по критериям, объектам оценки и аудитории с учётом культурных особенностей.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рецензии адаптирован под особенности англоязычной культуры и запросы целевой аудитории.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Handbook of Reviewing, 2021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англоязычной рецензии: ключевые компоненты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965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содержит базовые сведения о произведении и его авторе, создавая контекст для дальнейшего анализа. Оно служит отправной точкой для читателя, позволяя лучше понять предмет рецензии.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6500" y="150425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знакомство с произведением и автором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965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включает подробный разбор стильных, тематических и сюжетных особенностей с иллюстрациями. В заключении даётся итоговая оценка и рекомендации, которые помогают читателям сформировать собственное мнение.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596500" y="310387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и заключение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качественной рецензии на английском языке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 объективность — рецензия должна быть наполнена достоверной информацией и избегать предвзятости, чтобы поддерживать доверие читателей.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Обоснованность аргументов — каждое мнение подкрепляется логическими доводами и примерами из произведения для убедительности.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и стиль изложения — важно использовать корректный английский язык, понятный и профессиональный как для широкой аудитории, так и для экспертов.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Оригинальность и достоверность — рецензия ценится за свежий взгляд и проверенные факты, что выделяет её среди массовых отзывов.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создания англоязычной рецензии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над аналитическим текстом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73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литературной рецензии на английском: «To Kill a Mockingbird» Harper Lee
</a:t>
            </a:r>
            <a:endParaRPr lang="en-US" sz="2873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исследует социальные вопросы и расовую несправедливость через образы персонажей Scout и Atticus Finch. Использование прямых цитат помогает подчеркнуть ключевые идеи и стиль автора.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акцентирует важность произведения для гражданского образования и его влияние на общественные дискуссии в англоязычных странах, усиливая значение романа в культурном контексте.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англоязычных рецензий на популярность произведений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Рецензии формируют рейтинги, способствуя коммерческому успеху и признанию книг, фильмов и игр в мировом англоязычном пространстве.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Негативные или провокационные отзывы иногда инициируют широкие общественные обсуждения и влияют на восприятие и дальнейшую судьбу произведений.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обзоры, как в случае с серией о Гарри Поттере, значительно увеличивают читательскую аудиторию и популярность произведений.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8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форматы рецензий на английском среди российских школьников
</a:t>
            </a:r>
            <a:endParaRPr lang="en-US" sz="3088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Видеообзоры пользуются наибольшей популярностью благодаря визуальной привлекательности и лёгкости восприятия. Текстовые блоги остаются значимым источником для детального изучения.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статистика отражает предпочтения современных подростков, сочетая интерактивное и традиционное чтение, что способствует развитию навыков восприятия информации на английском.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среди учеников 10 класса, 2023 год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рецензента: ответственность в англоязычном пространстве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Рецензент обязан сохранять объективность и честность, чтобы не искажать впечатление о произведении и не вводить читателей в заблуждение.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конфликты показывают, как неподобающий тон в рецензиях может вредить репутации автора и самому критикованному объекту.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владения английским необходим для выражения грамотных и понятных оценок, что повышает доверие аудитории и профессионализм.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рецензией и отзывом на английском языке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Рецензия представляет собой структурированный, аналитический текст с аргументами и ссылками на произведение, позволяющий глубже понять содержание.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Отзыв чаще является краткой эмоциональной реакцией, основанной на личном восприятии без подробного рассмотрения.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Рецензия требует соблюдения жанровых норм, тогда как отзыв может быть более свободным в форме и стиле.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этих отличий помогает правильно выбирать формат для выражения мнения в зависимости от цели и аудитории.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рецензирования: новые форматы в английском языке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медиа позволяют создавать живые, интерактивные обзоры, которые дают возможность автору напрямую общаться с аудиторией. Такой формат привлекает молодое поколение и расширяет сферу влияния критики.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Видеообзоры и стримы набирают популярность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нейросетей и автоматических агрегаторов рейтингов облегчает сбор мнений, но требует от рецензентов повышения медиаобразованности для борьбы с фейковыми обзорами и манипуляциями.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технологий и искусственного интеллекта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889" y="360000"/>
            <a:ext cx="3526523" cy="4387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4750" y="360000"/>
            <a:ext cx="4689300" cy="264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Рецензия как ключ к критическому мышлению и культурному развитию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Англоязычные рецензии помогают школьникам развивать умения анализа и аргументированной оценки, что важно для успешного участия в образовательном процессе и жизнедеятельности в современном обществе.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2026-05-07T17:46:35Z</dcterms:created>
  <dcterms:modified xsi:type="dcterms:W3CDTF">2026-05-07T17:46:35Z</dcterms:modified>
</cp:coreProperties>
</file>