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1918–1922: власть под вопросом, страна в мобилизации, экономику меняют чрезвычайными методами.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военный коммунизм: перелом 1918–1922 годов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от революций 1917 года к общенациональному конфликту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Февральской и Октябрьской революций 1917 года росла нестабильность: распад армии, падение производства, борьба за власть на местах. Брестский мир 3 марта 1918 года вывел Россию из Первой мировой, но усилил недовольство. Земля, окраины и кризис снабжения приблизили вооружённое столкновение.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крушения монархии власть стала предметом острой борьбы: разные политические силы претендовали на управление страной, не признавая итоги революции. Это быстро перешло от политических конфликтов к вооружённым столкновениям.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Гражданской войны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Большевистский переворот не был принят значительной частью общества, а социальное разделение города и деревни усиливало взаимное недоверие. Кризис управления и распад армии разрушали привычные механизмы порядка.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напряжение создали выход России из войны и иностранная интервенция, а также стремление национальных окраин к автономии или независимости. Конфликт оказался одновременно политическим, социальным и национальным.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фронтов к завершению войны: ключевые этапы 1918–1922 годов
</a:t>
            </a:r>
            <a:endParaRPr lang="en-US" sz="1991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хронологии боевых кампаний и перехода инициативы между сторонами.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Красные: удержание советской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опирались на Советы, большевистскую партию и создаваемую Красную армию. Их политическая цель состояла в сохранении советской власти и удержании управляемости государства в условиях войны и разрухи.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Противоборствующие силы и их цели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и разнородный антибольшевистский лагерь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выступали за свержение большевиков и восстановление «единой и неделимой России», однако не имели единой политической программы. Из-за этого их действия нередко оставались фрагментарными и зависели от конкретного региона.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707632"/>
            <a:ext cx="4821300" cy="2169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участников войны: состав, ориентиры, социальная опора и причины трудностей, прежде всего у белого движения.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 — между централизованным политическим ядром красных и разнородностью противников: отсутствие общей программы у белых снижало управляемость и доверие.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силы, лидеры и политические цели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историческому описанию участников и их ориентиров из предоставленного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белый террор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использовали репрессии, включая расстрелы, взятие заложников и внесудебные расправы. Террор становился инструментом удержания власти в условиях, когда привычные правовые механизмы разрушались.
</a:t>
            </a:r>
            <a:endParaRPr lang="en-US" sz="1095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террор оформился после покушения на В. И. Ленина и убийства М. С. Урицкого в августе 1918 года. 5 сентября 1918 года Совет народных комиссаров объявил о массовом терроре против «классовых врагов».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террор сопровождался карательными экспедициями и расправами над теми, кого подозревали в поддержке большевиков. В разных местах эта практика принимала форму погромов и жестоких «очистительных» акций.
</a:t>
            </a:r>
            <a:endParaRPr lang="en-US" sz="1112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террора усиливало страх и взаимную ненависть, делая компромисс всё менее возможным. В итоге насилие поддерживало спираль ответных действий и расширяло масштабы конфликта.
</a:t>
            </a:r>
            <a:endParaRPr lang="en-US" sz="11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системы — обеспечить армию и города ресурсами при разрухе и дефиците, переводя хозяйство в режим административного распределения.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перечню элементов военного коммунизма из предоставленного материала.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как система чрезвычайной экономики
</a:t>
            </a:r>
            <a:endParaRPr lang="en-US" sz="198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экономика отходила от рыночных стимулов, тем труднее становилось поддерживать производство: принуждение заменяло обмен и мотивацию.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000" y="3040650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меры военного коммунизма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производством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1918 года государство усилило управление промышленностью и смежными сферами. Центр стремился быстрее концентрировать ресурсы для фронта и снабжения, ограничивая автономию предприятий.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вводилась продразвёрстка: обязательная сдача хлеба и других продуктов по установленным нормам. Это превращало сельское хозяйство в источник централизованных поставок.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Карточное снабжение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действовала карточная система снабжения. Товары распределялись по правилам, а не через свободный спрос, что усиливало зависимость населения от решений власти.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торговли и обесценение денег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торговля ограничивалась, а деньги быстро обесценивались. В таких условиях распределение всё больше зависело от государства и партийных органов.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707208"/>
            <a:ext cx="4228200" cy="2039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падение хозяйства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хозяйственного спада: сокращение выпуска, сбои транспорта, падение добычи и дефицит. Итог: жизнь поддерживалась принудительной мобилизацией, а не рынком.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таблицы: экономика держалась не рыночными механизмами, а принудительным изъятием и мобилизацией ресурсов, что закрепляло кризис.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хозяйственного спада из предоставленного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годы войны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дефицит в городах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городская жизнь часто превращалась в борьбу с холодом: топлива не хватало, здания остывали, а ремонт откладывался. Люди всё чаще сталкивались с перебоями снабжения и долгими паузами между поставками. Даже тем, кто работал на предприятиях, приходилось искать, чем заменить утраченные вещи и услуги.
</a:t>
            </a:r>
            <a:endParaRPr lang="en-US" sz="97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Беспризорность и отток в деревню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горожан уходила из городов в деревню, пытаясь прокормить семью хотя бы за счёт огорода и общинных связей. Одновременно заметно росло число детей без опеки: детская беспризорность стала одной из самых острых социальных проблем. Повседневность определяли очереди, обмен и постоянная тревога за завтрашний день.
</a:t>
            </a:r>
            <a:endParaRPr lang="en-US" sz="97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Пайки, карточки и дисциплина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в учреждениях усиливали трудовую дисциплину и чаще применяли уравнительный принцип распределения пайков. Карточная система делала доступ к продуктам предсказуемым лишь на бумаге: очереди всё равно могли длиться часами. Чтобы выживать, многие обменивались вещами и продуктами с соседями.
</a:t>
            </a:r>
            <a:endParaRPr lang="en-US" sz="9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продразвёрстка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цепочку планирования и изъятия хлеба в период военного коммунизма.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 и насильственные изъятия вызвали крупные крестьянские выступления в Тамбовской губернии, Поволжье, на Украине и в Сибири.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восстания и сопротивление власти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требовали прекращения реквизиций, свободы торговли и более мягких правил управления на местах, поскольку привычные способы обмена разрушались.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1921 году недовольство разрослось до уровня общегосударственного кризиса: оно стало прямой угрозой для устойчивости советской власти и снабжения городов.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Кронштадтское восстание 1921 года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1921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Матросы и гарнизон Кронштадта выдвинули лозунг «Советы без коммунистов» и потребовали свободы торговли, освобождения политзаключённых и новых выборов в Советы.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требований и политический разлом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выявило разрыв между властью и частью сил, поддерживавших революцию раньше. На первый план вышли требования политической корректировки курса.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и символ жёсткости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кронштадтских выступлений стало символом жёсткости режима и одновременно признаком глубокого политического кризиса в стране.
</a:t>
            </a:r>
            <a:endParaRPr lang="en-US" sz="11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смогли связать военные решения с политической мобилизацией: людям было проще понять цель кампаний и увидеть обещанные ориентиры, особенно в вопросах земли и власти Советов.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победы красных (качественные факторы), без числовых статистических измерений.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победили красные
</a:t>
            </a:r>
            <a:endParaRPr lang="en-US" sz="246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Организационное превосходство и управляемость ключевых районов усилили общий эффект: даже при наличии противников по фронтам результат определялся не только числом, но и управлением.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Гражданской войны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унесла жизни миллионов людей и привела к масштабной разрухе, голоду и эпидемиям, которые особенно тяжело ударили по городам и наиболее уязвимым слоям населения.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транспорт и сельское хозяйство понесли крупные потери: производство сокращалось, связи между регионами ослабевали, а ресурсы тратил фронт и чрезвычайное управление.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офицеров, инженеров, учёных и представителей интеллигенции оказалась в эмиграции или в тяжёлых жизненных условиях, что осложняло восстановление страны.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большевиков укрепилась и сохранилась, но цена победы оказалась крайне высокой: обществу пришлось жить в режиме жёсткой мобилизации и постоянного контроля.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продразвёрстку заменили продналогом, а частную торговлю разрешили частично. Эти шаги были ответом на хозяйственный коллапс, крестьянские восстания и кризис снабжения городов.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сохранял политическую монополию большевиков, но означал отход от наиболее жёстких методов военного коммунизма. Появлялись ограниченные рыночные механизмы и стимулы, которых не давала система изъятий.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военного коммунизма к НЭПу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704087"/>
            <a:ext cx="4821300" cy="21766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различия между чрезвычайной системой изъятий и более гибкой экономической политикой с упором на налоги и стимулирование производства.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НЭПу означал признание того, что чрезвычайная модель хуже работает в условиях мирного времени: изъятия подрывали производство, а налогообложение и частичный рынок помогали стабилизировать хозяйство.
</a:t>
            </a:r>
            <a:endParaRPr lang="en-US" sz="1123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и НЭП: сравнение двух моделей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Учебно-историческое обобщение признаков политики военного коммунизма и НЭП.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30121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периода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практики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закрепила привычку к чрезвычайным мерам и ускоренному принятию решений. Государство всё чаще действовало как механизм мобилизации, а не как обычная система управления.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Однопартийная политическая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и многообразие противостояний постепенно уступили место жёсткой политической централизации. Это способствовало оформлению однопартийной модели власти в последующие годы.
</a:t>
            </a:r>
            <a:endParaRPr lang="en-US" sz="1056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силовой подход к кризисам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показал эффективность принуждения в краткосрочной перспективе и его ограниченность в долгосрочной. Силовой способ решения экономических проблем дорого обходился обществу.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 экономической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централизованного распределения и командного управления стала важным опытом для будущей экономической политики. Она повлияла на стиль управленческих решений и представления о роли государства.
</a:t>
            </a:r>
            <a:endParaRPr lang="en-US" sz="10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завершилась победой большевиков и сохранением советской власти на большей части бывшей Российской империи. Военный коммунизм удержал фронт и дал снабжение, но усилил разруху и вызвал массовое недовольство.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военная победа и тяжёлое историческое наследие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2026-05-12T18:53:44Z</dcterms:created>
  <dcterms:modified xsi:type="dcterms:W3CDTF">2026-05-12T18:53:44Z</dcterms:modified>
</cp:coreProperties>
</file>