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Бунин как поэт русской литературы XX века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ясности, памяти и ускользающей красоты мира.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писал в момент, когда русская поэзия искала новые формы. На фоне символизма, акмеизма и других течений он сохранил верность классической традиции и выделился предметностью, сдержанностью и точностью образа.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на рубеже литературных эпох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родился в 1870 году в Воронеже и рано соприкоснулся с усадебным бытом. Эти впечатления сформировали его особую чуткость к природе, тишине и повседневной жизни.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истоки лирики Бунина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память о старой России и наблюдение реального мира дали Бунину не только темы, но и интонацию. В его лирике жизненный опыт превращается в художественно точное чувство времени.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юность в орловской среде укрепили связь поэта с деревней, полем, садами и дорогами. Позднее именно эти образы станут устойчивыми мотивами его стихов.
</a:t>
            </a:r>
            <a:endParaRPr lang="en-US" sz="98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0" y="652071"/>
            <a:ext cx="3977709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ранних стихов к зрелой манере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761752" y="71898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публикации Бунина относятся к 1887 году. Ранняя лирика еще заметно опирается на поэзию XIX века, но уже стремится к ясности и дисциплине формы.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5690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61752" y="293640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Собственный стиль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началу 1900-х годов его почерк становится узнаваемым. Простые слова, точная деталь и спокойная интонация соединяются у него с глубоким философским подтекстом.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187737"/>
            <a:ext cx="3848986" cy="183958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поэтической биографии Бунина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показывает, как постепенно складывался и утверждался поэтический путь Бунина.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Поэтическая работа сопровождала Бунина всю жизнь и не была второстепенной по отношению к прозе.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Хронологические данные из биографии И. А. Бунина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014" y="3285091"/>
            <a:ext cx="306494" cy="272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5067" y="3255758"/>
            <a:ext cx="320757" cy="3311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8758" y="1602394"/>
            <a:ext cx="317232" cy="31723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72774" y="1602394"/>
            <a:ext cx="317232" cy="317232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24597" y="1602394"/>
            <a:ext cx="317232" cy="317232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лирики Бунина
</a:t>
            </a:r>
            <a:endParaRPr lang="en-US" sz="2000" dirty="0"/>
          </a:p>
        </p:txBody>
      </p:sp>
      <p:sp>
        <p:nvSpPr>
          <p:cNvPr id="15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6" name="Text 2"/>
          <p:cNvSpPr txBox="1"/>
          <p:nvPr/>
        </p:nvSpPr>
        <p:spPr>
          <a:xfrm>
            <a:off x="607415" y="3668420"/>
            <a:ext cx="3541153" cy="8101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у Бунина не просто хранит прошлое, а делает его нравственно значимым. Через воспоминание поэт осмысляет судьбу человека, семьи и целой исторической эпохи.
</a:t>
            </a:r>
            <a:endParaRPr lang="en-US" sz="1400" dirty="0"/>
          </a:p>
        </p:txBody>
      </p:sp>
      <p:sp>
        <p:nvSpPr>
          <p:cNvPr id="17" name="Text 3"/>
          <p:cNvSpPr txBox="1"/>
          <p:nvPr/>
        </p:nvSpPr>
        <p:spPr>
          <a:xfrm>
            <a:off x="4908546" y="3668419"/>
            <a:ext cx="3541153" cy="81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Родины связан у него с деревней, усадьбой, храмом, дорогой и полем. Это не только место, но и культурная память, переживаемая с любовью и горечью.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мир у Бунина всегда живой и наблюдаемый в конкретных подробностях. Через пейзаж он передает движение жизни, смену состояний и тонкие внутренние перемены человека.
</a:t>
            </a:r>
            <a:endParaRPr lang="en-US" sz="1139" dirty="0"/>
          </a:p>
        </p:txBody>
      </p:sp>
      <p:sp>
        <p:nvSpPr>
          <p:cNvPr id="19" name="Text 5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тема у поэта лишена внешней громкости. Чувство раскрывается через сдержанные жесты, память о прошлом и боль расставания, поэтому звучит особенно пронзительно.
</a:t>
            </a:r>
            <a:endParaRPr lang="en-US" sz="1170" dirty="0"/>
          </a:p>
        </p:txBody>
      </p:sp>
      <p:sp>
        <p:nvSpPr>
          <p:cNvPr id="20" name="Text 6"/>
          <p:cNvSpPr txBox="1"/>
          <p:nvPr/>
        </p:nvSpPr>
        <p:spPr>
          <a:xfrm>
            <a:off x="6324579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постоянно ощущает неостановимость времени. Его стихи показывают, как быстро меняется мир, как хрупки красота и счастье, и как трудно удержать мгновение.
</a:t>
            </a:r>
            <a:endParaRPr lang="en-US" sz="126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доминанты поэзии Бунина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у Бунина часто становится отправной точкой для размышления о судьбе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память образуют смысловой центр его лирики и связывают личное чувство с философским итогом.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мотивов по лирике И. А. Бунина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4094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Пейзажная лирика: точность наблюдения и эмоциональная глубина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761752" y="71136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строит пейзаж на конкретных ощущениях: цвете неба, запахе сада, тумане, снегопаде, ветре, закатном свете. Деталь у него всегда точна и зрима, поэтому картина природы кажется подлинной.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761752" y="3020455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его стихах не служит фоном. Она отражает внутреннее состояние героя, усиливает чувство одиночества или покоя и помогает перейти от наблюдения к размышлению о жизни и времени.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64094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1901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годом вышел сборник, после которого Бунин окончательно был признан крупным мастером лирики.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выхода сборника «Листопад» из биографии И. А. Бунина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точно передает его поэтику: красоту увядания, тихую осеннюю грусть и ощущение незаметного движения времени.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типичное движение от конкретного наблюдения к философскому смыслу в стихах Бунина.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художественный мир поэзии Бунина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любовных стихах Бунина чувство редко звучит прямо: оно передаётся через взгляд, паузу, жест или случайную деталь, которая выдает внутреннее напряжение героя.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избегает громких признаний и строит лирическую сцену так, чтобы важнейшее оставалось за строкой. Отсюда возникает особая недосказанность и психологическая точность.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его любовной лирики часто оказывается позднее сожаление: герой осознаёт, что счастье было мимолётным, а вернуть прошлое уже невозможно.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Разлука и память о пережитом чувстве придают стихам Бунина трагическую глубину. Любовь у него сохраняет красоту именно потому, что несёт в себе утрату.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лирика: сдержанность, недосказанность, трагизм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у Бунина воспринимается как непрерывное движение, которое незаметно меняет человека, природу и привычный ход жизни. В этом движении особенно остро ощущается необратимость.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 его лирике не просто хранит прошлое, а делает его живым и болезненным. Чем яснее вспоминается ушедшее, тем сильнее чувствуется его невозвратимость.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прошлое у Бунина часто звучит как ценность, утрата которой обостряет восприятие красоты. Его стихи учат замечать хрупкость мгновения и беречь его смысл.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Философия времени и памяти в стихах Бунина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России в поэзии Бунина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как духовное пространство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40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Храмы, усадьбы, старые аллеи и знакомые с детства пейзажи создают у Бунина образ России как культурной памяти. Родная земля в его лирике хранит не только красоту, но и чувство преемственности поколений.
</a:t>
            </a:r>
            <a:endParaRPr lang="en-US" sz="1128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как память о корнях
</a:t>
            </a:r>
            <a:pPr algn="l" indent="0" marL="0">
              <a:lnSpc>
                <a:spcPct val="100000"/>
              </a:lnSpc>
              <a:buNone/>
            </a:pPr>
            <a:r>
              <a:rPr lang="en-US" sz="41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бунинских стихах деревня — это не просто место действия, а образ уклада, в котором соединяются семейная история, труд и тишина земли. Через поля, сады и дорогу поэт показывает живую связь человека с родиной.
</a:t>
            </a:r>
            <a:endParaRPr lang="en-US" sz="1154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Прощание с утраченной страной
</a:t>
            </a:r>
            <a:pPr algn="l" indent="0" marL="0">
              <a:lnSpc>
                <a:spcPct val="100000"/>
              </a:lnSpc>
              <a:buNone/>
            </a:pPr>
            <a:r>
              <a:rPr lang="en-US" sz="39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революции в стихах Бунина усиливаются ноты ностальгии и боли. Образ России становится особенно личным: это уже не только родина, но и потерянный мир, к которому поэт обращается с чувством прощания.
</a:t>
            </a:r>
            <a:endParaRPr lang="en-US" sz="111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Стилистические особенности поэзии Бунина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 разные приемы работают вместе и создают цельный, узнаваемый стиль поэта.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у Бунина точность и наглядность образа; ритм и звук усиливают выразительность, не нарушая ясности.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поэтических текстов И. А. Бунина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и поэты Серебряного века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874342" y="1401656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— начало XX века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Бунина читают на фоне символизма и становления новых поэтических школ. Однако он сохраняет верность классической ясности и не принимает установки на туманность или чрезмерный эксперимент.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763124" y="2585319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1900-е годы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эпоху акмеизма и футуризма его лирика выделяется предметностью, точностью детали и сдержанным чувством. Он остаётся современным, но идёт собственным путём.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712298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революции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эмиграции Бунин особенно остро осмысляет утрату России и кризис эпохи. Его поэзия становится свидетельством личной и исторической памяти, не теряя художественной строгости.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5354" y="1587736"/>
            <a:ext cx="4233294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и поэтическая традиция XIX века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Бунин опирается на достижения русской классики, но развивает их в более сдержанном и трагически окрашенном ключе.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продолжает классическую линию, но делает её более конкретной, психологически напряжённой и пронизанной ощущением утраты.
</a:t>
            </a:r>
            <a:endParaRPr lang="en-US" sz="1343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поэтической традиции русской литературы XIX века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звук в стихах Бунина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тщательно отбирает слова: его лексика обычно проста, но каждое слово работает на смысл, образ и настроение. Благодаря этому стих звучит естественно и точно, без лишней декоративности.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Звуковые повторы, ритмическая строгость и мягкая музыкальность создают ощущение внутренней собранности. Даже краткая строка у Бунина способна передать тонкое движение чувства и живую интонацию.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603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Бунина учат внимательно смотреть на мир: замечать детали природы, изменения настроения и скрытый смысл обычных вещей. Это развивает наблюдательность и художественный вкус.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874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Бунин важен ещё и как пример уважения к памяти, культуре и языку. Его стихи помогают понять, что литературное мастерство начинается с точного отношения к слову.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поэзия Бунина важна для современного школьника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8093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лирика показывает, что сильное чувство не обязательно выражать громко. Сдержанность, точность и честность в слове помогают говорить о сложном убедительно и глубоко.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художественного роста: от формы и языка к философской глубине и универсальности тем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Бунин остается поэтом первой величины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Бунин: ясность слова и трагическая красота мира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Бунина соединяет классическую дисциплину формы, тонкость чувства и память об уходящей красоте. Именно это делает его стихи близкими и значительными для читателя любого поколения.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2026-05-23T18:25:44Z</dcterms:created>
  <dcterms:modified xsi:type="dcterms:W3CDTF">2026-05-23T18:25:44Z</dcterms:modified>
</cp:coreProperties>
</file>