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— способность организмов реагировать на изменения среды и внутри себя.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— главный признак жизни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раздражимости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раздражимости начались в XVII в. с работ Гука и Линнея, а Павлов в XIX в. изучил рефлексы животных. Сегодня раздражимость изучают в школах и научных центрах по всему миру.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раздражимости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— это способность живых организмов воспринимать внешние и внутренние раздражители и изменять свою активность в ответ на них.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присуща всем формам жизни — от одноклеточных бактерий до сложных животных, обеспечивая их взаимодействие с окружающей средой.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раздражимости формируются более сложные реакции и поведение, важные для выживания и адаптации видов.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проявления раздражимости в природе
</a:t>
            </a:r>
            <a:endParaRPr lang="en-US" sz="266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Удивительная мимоза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лёгком прикосновении мимоза быстро закрывает свои листья, защищаясь от внешних угроз. Это простая и быстрая реакция на механический раздражитель.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реагирует на боль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рука соприкасается с горячим предметом, человек мгновенно отдёргивает её, предотвращая ожог. Такой рефлекс — пример сложной нервной реакции.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избегает соли
</a:t>
            </a:r>
            <a:pPr algn="l" indent="0" marL="0">
              <a:lnSpc>
                <a:spcPct val="90000"/>
              </a:lnSpc>
              <a:buNone/>
            </a:pPr>
            <a:r>
              <a:rPr lang="en-US" sz="16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инфузории меняют направление движения, если концентрация соли в воде становится вредной. Это помогает им оставаться в благоприятной среде.
</a:t>
            </a:r>
            <a:endParaRPr lang="en-US" sz="1672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раздражители включают свет, температуру, физические прикосновения и химические вещества, влияющие на организм извне.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Раздражители: типы и примеры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раздражители – это гормоны и продукты обмена веществ, которые регулируют внутренние процессы в клетках и тканях.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Раздражители классифицируются как механические, химические, термические и световые по своей природе действия на организм.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прикосновение — механический раздражитель, а лимонная кислота — химический, вызывающий соответствующую реакцию.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750353"/>
            <a:ext cx="4598400" cy="19948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раздражимости у растений и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скорости и механизмах реагирования растений и животных на раздражители.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реагируют быстрее благодаря нервной системе, растения — медленнее, адаптируясь ростом.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37" y="1409825"/>
            <a:ext cx="226275" cy="25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00" y="2670575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5435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у одноклеточных организмов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 хемотаксис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перемещается к источнику пищи с помощью хемотаксиса, изменяя направление движения при обнаружении химических раздражителей.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реагирует на свет, используя светочувствительный органоид для изменения направления движения к оптимальному источнику света.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и неблагоприятная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уходит от высокого содержания соли в воде, избегая вредных условий, несмотря на отсутствие нервной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реакций на раздражения у различных организмов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отличаются наиболее высокой скоростью реакции за счёт развитой нервной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скорости реакций отражают уровень сложности и организации нервной системы у разных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наблюдения биологов,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как механизм раздражимости у животных
</a:t>
            </a:r>
            <a:endParaRPr lang="en-US" sz="2784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 обладают нервной системой, состоящей из нейронов, которые быстро передают сигналы от органов чувств к мышцам для мгновенного ответа.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дождевой червь быстро реагирует на прикосновения вибрацией, обеспечивая защиту, благодаря простой нервной системе и рефлексам.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служат внутренними сигналами, регулируя физиологические реакции организма на различные раздражители и обеспечивая координацию процессов.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повышает частоту сердцебиения у человека при стрессе или испуге, усиливая готовность к быстрому действию в опасных ситуациях.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фитогормоны, такие как ауксины, регулируют рост побегов и направляют их к свету посредством фототропизма, адаптируя их к условиям среды.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проявлении раздражимости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реакции организма на раздражитель
</a:t>
            </a:r>
            <a:endParaRPr lang="en-US" sz="2453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Четырёхэтапный процесс реакции на раздражитель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быстрая и автоматическая реакция организма на конкретный раздражитель, не требующая сознательного контроля.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коленный рефлекс: лёгкий удар по сухожилию вызывает мгновенное сокращение мышцы и вздрагивание ноги.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включает рецептор, афферентный нейрон, центральный участок и эфферентный нейрон, управляющий мышцами-эффекторами.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обеспечивают защиту и поддержание гомеостаза, действуя очень быстро и предсказуемо при повторных раздражениях.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как форма раздражимости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раздражимости мыши быстро убегают от хищников, таких как кошки, тем самым увеличивая шансы на выживание в дикой природе.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Избежание опасностей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некоторых растений растут в сторону влаги — это пример раздражимости, позволяющей лучше усваивать воду и питательные вещества из почвы.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температуре у растений закрываются устьица, чтобы снизить испарение воды, что помогает адаптироваться к сухим и жарким условиям.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внутреннего баланса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роль раздражимости в выживании организмов?
</a:t>
            </a:r>
            <a:endParaRPr lang="en-US" sz="2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раздражимость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чувствительность рыб наблюдается при температуре около 15-20°C. Растения активнее реагируют в этом диапазоне, снижая активность при экстремумах.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температурные условия способствуют максимальной раздражимости, а её снижение при слишком низкой или высокой температуре ограничивает жизнедеятельность.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физиологии организмов, 2020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раздражимости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Гиперчувствительность у человека проявляется в эпилепсии, когда нервные реакции чрезмерно активны, вызывая судороги и нарушение сознания.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реакции, например паралич, связана с повреждением нервов или анестезией; у растений это выражается в отсутствии фототропизма при болезни или стрессах.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исследования раздражимости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Иван Павлов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Провёл известные опыты с условными и безусловными рефлексами у собак, доказав механизм обучения через раздражимость.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Чарльз Дарвин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Исследовал фототропизм растений, описав, как растения реагируют на световые раздражители, направляя рост.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видеонаблюдение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технологий видеозаписи позволило подробно изучать поведение простых организмов в ответ на раздражители.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— электронные датчики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сенсоры измеряют скорость и силу реакций, улучшая понимание процессов раздражимости на микроуровне.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21" y="1733225"/>
            <a:ext cx="3360658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раздражимости и примеров реакции в различных царствах живой природы.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выражается разными способами, адаптированными к особенностям каждой группы живых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раздражимости в разных царствах живых организмов
</a:t>
            </a:r>
            <a:endParaRPr lang="en-US" sz="28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раздражимости у живых существ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81050" y="2297450"/>
            <a:ext cx="20295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 —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сигнальные пути обеспечивали примитивные реакции на химические и физические раздражители.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14225" y="2297450"/>
            <a:ext cx="1956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чувствительность к свету и влаге, что позволяло направлять рост для оптимального развития.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4500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нервной системы обеспечило быстрые и сложные реакции на разнообразные раздражители.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955575" y="2297450"/>
            <a:ext cx="18774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головного мозга повысило точность и скорость ответов организма на внешние и внутренние стимулы.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лежит в основе чувств, таких как боль, зрение и слух, позволяя человеку воспринимать внешнюю среду.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развитие сложного поведения, эмоций и обучение, составляя фундамент адаптации и социальной коммуникации.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быстро реагировать помогает защищаться от угроз и успешно приспосабливаться к меняющимся условиям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раздражимости для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раздражимости в жизни живых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— фундаментальное свойство, позволяющее организмам взаимодействовать с миром, выживать и эволюционировать, что делает её исследование важным для науки и практики.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2026-05-08T12:42:34Z</dcterms:created>
  <dcterms:modified xsi:type="dcterms:W3CDTF">2026-05-08T12:42:34Z</dcterms:modified>
</cp:coreProperties>
</file>