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в 1 классе: первый шаг в мир книг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 открывает детям удивительный мир книг, сказок и стихов.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литературное чтение важно первокласснику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уроках ребёнок учится не просто складывать буквы, а понимать смысл прочитанного. Он пополняет словарь, тренирует память и внимание, пробует пересказывать короткие истории и различать разные виды текстов.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2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2787" y="1398162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9662" y="1398013"/>
            <a:ext cx="891000" cy="7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литературное чтение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знакомятся с произведениями, созданными специально для юных читателей. Они слушают сказки, стихи, рассказы и небольшие поучительные тексты, учатся замечать, как автор рассказывает историю.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 содержание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о чём говорится в тексте, кто в нём действует и что происходит сначала, потом и в конце. Так чтение становится не угадыванием, а настоящим пониманием.
</a:t>
            </a:r>
            <a:endParaRPr lang="en-US" sz="1246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встречаются сказки, потешки, загадки, пословицы и короткие стихи. Каждый жанр звучит по-своему, и первоклассники учатся узнавать его по содержанию и ритму.
</a:t>
            </a:r>
            <a:endParaRPr lang="en-US" sz="1222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произведений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находить персонажей, следить за их поступками и замечать, почему они радуются, грустят или удивляются. Герои помогают лучше запомнить саму историю.
</a:t>
            </a:r>
            <a:endParaRPr lang="en-US" sz="1222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произведение может звучать весело, спокойно или загадочно. Дети постепенно учатся чувствовать настроение автора и понимать, как слова создают особую атмосферу.
</a:t>
            </a:r>
            <a:endParaRPr lang="en-US" sz="1209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добрый помощник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раскрывается на парте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книге видны страницы, крупный заголовок и яркие рисунки. Ребёнок смотрит на них с интересом и сразу чувствует: сейчас начнётся история, в которой слова и картинки помогают друг другу.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книги есть свой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книги есть обложка, название, автор и иллюстрации. Эти детали подсказывают, о чём будет чтение, и помогают маленькому читателю не потеряться среди страниц, а спокойно идти за сюжетом.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знакомство с текстом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 книгу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рассматривают название, картинку и обложку. По этим подсказкам они пробуют догадаться, о чём будет произведение.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Читаем и слушаем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предположений начинается чтение. Ребёнок слушает текст или читает его сам, стараясь не пропустить важные слова и события.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Обсуждаем прочитанное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называют героев, место действия и главное событие. Так история становится понятной, а детали не убегают, как шустрый мяч.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первоклассника от буквы к пониманию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уроке литературного чтения: от первых букв к осмысленному ответу.
</a:t>
            </a:r>
            <a:endParaRPr lang="en-US" sz="135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рассказ и стихотворение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чаще всего ведёт в мир чудес, необычных событий и волшебных помощников. В ней легко встретить говорящих животных, добрых чудесников и удивительные испытания.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ближе к обычной жизни. В нём обычно есть понятный случай, знакомые поступки и события, которые могли бы произойти с каждым ребёнком или взрослым.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узнаётся по рифме, ритму и особому звучанию. Его приятно читать вслух, потому что слова будто шагают в строю и даже подмигивают друг другу.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произведений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Героями бывают люди, животные, птицы и сказочные существа. Иногда даже обычный ёжик или котик превращаются в настоящих звёзд страницы и ведут читателя за собой.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стать героем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запомнить героя, если он попадает в смешную, добрую или поучительную ситуацию. Тогда история оживает, а персонаж кажется почти знакомым соседем по парте.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запоминаются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читать выразительно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чтение помогает передать чувства героя: радость, удивление, тревогу или спокойствие. Тогда слушатель понимает не только слова, но и настроение всей истории.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пауза помогает не спешить и не «проглатывать» окончания. Текст звучит яснее, а смысл становится понятнее даже в коротком предложении.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подсказывает, где вопрос, где восклицание, а где простое сообщение. Одна и та же фраза может прозвучать по-разному и совсем изменить впечатление.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спокойно и чётко, легче слушать и запоминать текст. А ещё так книжные герои звучат живо, будто сами вышли на сцену.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406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300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текст ярче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тёплой и дружелюбной. Даже простое событие с такими словами звучит нежнее и добрее, словно автор улыбается вместе с читателем.
</a:t>
            </a:r>
            <a:endParaRPr lang="en-US" sz="1607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помогают запомнить текст и усиливают настроение. Иногда они делают историю смешной, а иногда — особенно торжественной или тревожной.
</a:t>
            </a:r>
            <a:endParaRPr lang="en-US" sz="1473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 что похож предмет или герой. Благодаря ему читатель быстрее представляет картину и видит в тексте что-то яркое и необычное.
</a:t>
            </a:r>
            <a:endParaRPr lang="en-US" sz="1508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сами по себе звучат весело, мягко или загадочно. Такие звуки создают атмосферу и помогают одной и той же истории меняться, как настроение у солнца за окном.
</a:t>
            </a:r>
            <a:endParaRPr lang="en-US" sz="145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помогает понять произведение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подсказывает, кто герои, где происходит действие и что в истории особенно важно. По рисунку ребёнок легче вспоминает текст и замечает детали, которые мог пропустить при чтении.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картинка совпадает с содержанием, становится понятно, правильно ли понята история. Это помогает школьнику сравнивать слово автора и изображение, а значит, внимательнее читать каждую страницу.
</a:t>
            </a:r>
            <a:endParaRPr lang="en-US" sz="1775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чтения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дети называют героев и рассказывают, что произошло в начале. Так им легче удержать главные события и не перепутать порядок действий в тексте.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они вспоминают, что случилось потом, и находят слова, которые особенно понравились. Такой разговор помогает заметить важные детали и настроение произведения.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этого ребёнок объясняет поступок героя своими словами. Ответ становится не просто коротким, а осмысленным, и текст запоминается намного лучше.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чтение на уроке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первокласснику спокойно пройти путь от знакомства с книгой до понимания её смысла.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жанры первоклассников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встречи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 интересом слушают короткие сказки и смешные истории о животных. В таких текстах легко узнать героя и быстро понять, что происходит.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чтение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небольшой и понятный, ребёнок пробует читать его сам. Это особенно радует: страница уже не пугает, а становится знакомым другом.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весёлые стихи и загадки. Они звучат ярко, запоминаются почти с первого раза и вызывают желание повторить их вслух.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открытия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живёт дома и в школе
</a:t>
            </a:r>
            <a:endParaRPr lang="en-US" sz="1959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школе книга ждёт читателя на полке или в библиотеке. Дома она тоже находит своё место и радует тех, кто берёт её в руки аккуратно и с интересом.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Бережное отношение простое: чистые руки, аккуратные страницы и закладка вместо загнутого уголка. Тогда книга долго остаётся красивой и готовой к новым историям.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6850" y="1317313"/>
            <a:ext cx="65565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развивает речь и память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и слушая тексты, ребёнок узнаёт новые слова и точнее понимает их смысл. Постепенно ответы становятся богаче и выразительнее.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говорить
</a:t>
            </a:r>
            <a:pPr algn="ctr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школьник учится отвечать ясно и по порядку. Ему легче подбирать нужные слова, когда он объясняет, что произошло в истории.
</a:t>
            </a:r>
            <a:endParaRPr lang="en-US" sz="153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 помогает удержать в голове героев, события и последовательность действий. Память работает без скуки, как маленький помощник на уроке.
</a:t>
            </a:r>
            <a:endParaRPr lang="en-US" sz="1471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рассказывает о прочитанном, он учится строить полные предложения. Так чтение становится упражнением не только для глаз, но и для речи.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Полезно читать понемногу, но часто. Регулярная практика помогает быстрее узнавать слова и чувствовать себя увереннее перед страницей.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Помогают повторное чтение и спокойный темп. Когда текст читается ещё раз, смысл становится яснее, а сложные слова уже не пугают.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Важно слушать учителя, читать по слогам и целыми словами. Так ребёнок постепенно переходит от осторожного чтения к более свободному и точному.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читать лучше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страницы к любимой истории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чтения начинается с внешнего вида книги и заканчивается пониманием сюжета и пересказом.
</a:t>
            </a:r>
            <a:endParaRPr lang="en-US" sz="140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чтения в 1 классе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открыл книгу и сразу узнал знакомое слово. Ему стало легко и даже немного весело, будто история сама поздоровалась с ним. Он прочитал ещё одну строчку и улыбнулся — на уроке стало светло и спокойно.
</a:t>
            </a:r>
            <a:endParaRPr lang="en-US" sz="1427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страница улыбается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дочитала короткий рассказ и не захотела закрывать книгу. Ей понравился добрый герой, а в классе вокруг было тихо и уютно. Она подняла глаза, будто сказала без слов: «Можно мне ещё одну страницу?»
</a:t>
            </a:r>
            <a:endParaRPr lang="en-US" sz="1463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история, пожалуйста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— первый ключ к миру книг
</a:t>
            </a:r>
            <a:pPr algn="ctr" indent="0" marL="0">
              <a:lnSpc>
                <a:spcPct val="100000"/>
              </a:lnSpc>
              <a:buNone/>
            </a:pPr>
            <a:r>
              <a:rPr lang="en-US" sz="325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помогает первокласснику слушать, понимать и любить книгу. С каждой страницей ребёнок становится увереннее, а мир историй — ближе, теплее и радостнее.
</a:t>
            </a:r>
            <a:endParaRPr lang="en-US" sz="42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2026-05-24T01:52:04Z</dcterms:created>
  <dcterms:modified xsi:type="dcterms:W3CDTF">2026-05-24T01:52:04Z</dcterms:modified>
</cp:coreProperties>
</file>