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введение: крупные отряды млекопитающих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Непарнокопытные, парнокопытные, хоботные и приматы — важные животные планеты.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крупных млекопитающих в природе и обществе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млекопитающие появились давно и поддерживают экологический баланс. Они важны для человека как источник пищи, транспорта, сырья и культуры. Их изучение помогает понять природу и сохранить эти виды от угроз.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 и строение тела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непарнокопытных нечетное число пальцев на ногах, обычно три. У них мощное тело и прямая ось опоры для устойчивости.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отряду относятся лошади, зебры, ослы, носороги и тапиры. Каждый из них имеет уникальные особенности и среду обитания.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Отличительные признаки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— развитый один крупный палец с копытом, например, у лошадей. Это помогает эффективно передвигаться.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непарнокопытных
</a:t>
            </a:r>
            <a:endParaRPr lang="en-US" sz="330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непарнокопытных в природе
</a:t>
            </a:r>
            <a:endParaRPr lang="en-US" sz="277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травянистых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Непарнокопытные поедают траву и семена, поддерживая баланс растительности и способствуя восстановлению лугов и саванн.
</a:t>
            </a:r>
            <a:endParaRPr lang="en-US" sz="1160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 обновление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лошади и зебры совершают сезонные миграции, что помогает распространять растительные виды и поддерживать биоразнообразие.
</a:t>
            </a:r>
            <a:endParaRPr lang="en-US" sz="1183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носорогов на ландшафт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Носороги распространяют семена растений и изменяют структуру почвы своими перемещениями, что способствует формированию новых экосистем.
</a:t>
            </a:r>
            <a:endParaRPr lang="en-US" sz="1183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469987"/>
            <a:ext cx="3929100" cy="145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непарнокопытных
</a:t>
            </a:r>
            <a:endParaRPr lang="en-US" sz="273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среду обитания, питание и численность популярных видов непарнокопытных.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связано с потерей среды обитания и браконьерством.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МСОП и зоологических исследований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пальцев и копыта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Парнокопытные имеют 2 или 4 пальца на конечностях с раздвоенными копытами, что улучшает бег и устойчивость.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отряд включает коров, овец, оленей, антилоп, свиней и жирафов — самые многочисленные млекопитающие.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жвачных животных, как коровы, развит особый желудок с рубцом, позволяющий эффективно переваривать растительную пищу.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особенности парнокопытных
</a:t>
            </a:r>
            <a:endParaRPr lang="en-US" sz="334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парнокопытных по материкам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живут в открытых пространствах — саваннах и степях, что обеспечивает им разнообразные условия для жизни.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 Азия — главные регионы обитания парнокопытных с большой видовой численностью.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природы, 2023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 культурная значимость парнокопытных
</a:t>
            </a:r>
            <a:endParaRPr lang="en-US" sz="2486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парнокопытные — коровы, овцы и козы — дают мясо, молоко, шерсть и кожу, составляя основу сельского хозяйства.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Олени важны для традиционного хозяйства северных народов, обеспечивая мясо, шкуры и транспортные средства.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638132"/>
            <a:ext cx="9308400" cy="25725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8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парнокопытных
</a:t>
            </a:r>
            <a:endParaRPr lang="en-US" sz="3118" dirty="0"/>
          </a:p>
        </p:txBody>
      </p:sp>
      <p:sp>
        <p:nvSpPr>
          <p:cNvPr id="7" name="Text 1"/>
          <p:cNvSpPr txBox="1"/>
          <p:nvPr/>
        </p:nvSpPr>
        <p:spPr>
          <a:xfrm>
            <a:off x="1205198" y="1542608"/>
            <a:ext cx="31935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Саола, окапи и европейский зубр занесены в Красную книгу из-за угроз браконьерства и потери среды обитания.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442068" y="1996354"/>
            <a:ext cx="31935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видов применяются программы восстановления и создание охраняемых природных территорий.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хобота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Хобот слона выполняет множество функций: дыхание, захват пищи, питье и общение. Этот орган делает слона уникальным животным.
</a:t>
            </a:r>
            <a:endParaRPr lang="en-US" sz="1269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виды слонов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— крупнейшие сухопутные животные весом до 7 тонн и продолжительностью жизни до 70 лет. Существуют африканские и азиатские виды.
</a:t>
            </a:r>
            <a:endParaRPr lang="en-US" sz="1269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слонов — представителей отряда хоботных
</a:t>
            </a:r>
            <a:endParaRPr lang="en-US" sz="1966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 социальная структура слонов
</a:t>
            </a:r>
            <a:endParaRPr lang="en-US" sz="2902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образуют сложные семейные группы, которые возглавляет опытная самка-матриарх. Эти коллективы демонстрируют тесные социальные связи и взаимопомощь между членами.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 слонов включает использование инфразвуковых сигналов, которые способны передаваться на большие расстояния, обеспечивая координацию и предупреждение об 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982353"/>
            <a:ext cx="3950100" cy="16148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африканских и азиатских слонов
</a:t>
            </a:r>
            <a:endParaRPr lang="en-US" sz="31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основные различия между двумя видами слонов по размеру, внешним признакам и численности.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обоих видов снижается из-за браконьерства и утраты среды обитания, что требует усиления мер охраны.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(IUCN), 2023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и движения приматов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обладают крупным относительно тела мозгом, который обеспечивает сложные движения и координацию. Развитый большой палец способствует точным хватательным движениям.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поведение и коммуникация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в группах приматов включает звуки, выражение мимикой и жесты. Это обеспечивает обмен информацией и формирование социальных связей между особями.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отряда приматов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включает различные виды от лемуров на Мадагаскаре до человекообразных обезьян и человека. Каждый вид имеет свои адаптации, приспособленные к среде обитания.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Приматы: особенности, строение и развитие
</a:t>
            </a:r>
            <a:endParaRPr lang="en-US" sz="307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приматов: представители и ареалы
</a:t>
            </a:r>
            <a:endParaRPr lang="en-US" sz="2746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Лемуры обитают исключительно на Мадагаскаре, а мартышки и павианы распространены по Африке. Их экологические ниши связаны с разнообразием тропических и саванных ландшафтов.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Гиббоны и орангутаны населяют тропические леса Азии. Шимпанзе и гориллы проживают в экваториальной Африке, каждый вид обладает уникальными социальными структурами и привычками.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приматов по континентам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видовое разнообразие наблюдается в влажных тропических лесах, особенно в Африке и Юго-Восточной Азии, что обусловлено благоприятными условиями.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зависит от климата и наличие сложных лесных экосистем, поддерживающих широкий спектр видов приматов.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(IUCN), 2023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 и обучение у приматов
</a:t>
            </a:r>
            <a:endParaRPr lang="en-US" sz="3711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используют звучащие сигналы, мимику и жесты для общения, демонстрируя высокий уровень социального интеллекта и понимания окружающей среды.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шимпанзе, применяют орудия труда: палки для добычи пищи или камни для разбивания орехов, что является формой культурного поведения.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3158" y="1254037"/>
            <a:ext cx="3525884" cy="1882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высших приматов: горилла, шимпанзе, орангутан
</a:t>
            </a:r>
            <a:endParaRPr lang="en-US" sz="248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параметры трёх видов человекообразных обезьян: масса, продолжительность жизни, особенности поведения и ареалы.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образе жизни и морфологии отражают адаптации к разным условиям среды и социальным структурам.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 приматологии,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охрана млекопитающих этих отрядов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среды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фрагментация экосистем резко сокращают площади естественного проживания млекопитающих, что приводит к снижению численности и ограничению ареалов обитания.
</a:t>
            </a:r>
            <a:endParaRPr lang="en-US" sz="1078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незаконная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остается серьёзной угрозой для многих видов, особенно для слонов и носорогов, из-за спроса на бивни и рога на черном рынке.
</a:t>
            </a:r>
            <a:endParaRPr lang="en-US" sz="1065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меры охраны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заповедников, разведение в неволе и просветительские программы позволяют защищать виды и поддерживать устойчивость экосистем, усиливая сотрудничество на глобальном уровне.
</a:t>
            </a:r>
            <a:endParaRPr lang="en-US" sz="1018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экосистемами, человеком и крупными млекопитающими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и взаимозависимости в природе и обществе
</a:t>
            </a:r>
            <a:endParaRPr lang="en-US" sz="97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сохранения крупных млекопитающих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отряды млекопитающих играют ключевую роль в природе и требуют совместных усилий для сохранения. Их изучение помогает формировать бережное отношение к окружающему миру.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2026-05-08T23:18:32Z</dcterms:created>
  <dcterms:modified xsi:type="dcterms:W3CDTF">2026-05-08T23:18:32Z</dcterms:modified>
</cp:coreProperties>
</file>