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Млечный Путь и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Структура, происхождение и сравнение Млечного Пути с другими галактиками.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мифы объясняли Млечный Путь по-разному, первые наблюдения сделали астрономы античности. В XVIII веке Гершель картировал нашу галактику, а в XX веке Хаббл доказал существование многих галактик.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Млечного Пути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— система, связанная гравитацией, включающая звёзды, межзвёздный газ, пыль, а также тёмную материю, обеспечивающую массу и стабильность.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галактик и их структура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галактиках насчитывается от миллиардов до триллионов звёзд, формирующих сложные структуры и разные морфологические типы.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структура состоит из центрального ядра или балджа, диска со спиральными рукавами и гало, где находятся старые и шаровые скопления звёзд.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классификация Хаббла учитывает форму, структуру и наличие баров в спиральных галактиках.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наблюдаемых галактик — спиральные; бароподобные структуры влияют на динамику и эволюцию дисков.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галактик по Хабблу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группа галактик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входит в Местную группу, объединяющую более 50 галактик, в том числе Андромеду и Треугольник, образуя локальный космический кластер.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Млечного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крупная галактика — Андромеда, расположенная примерно в 2,5 миллионах световых лет, вместе с Млечным Путём они формируют динамическую систему.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расстояния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центра Млечного Пути около 26 тысяч световых лет, а вся Местная группа простирается на 10 миллионов световых лет.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Млечного Пути во Вселенной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галактики достигает примерно 100 000 световых лет, при этом толщина диска составляет приблизительно 1 000 световых лет.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Млечного Пути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Млечного Пути оценивается в 1–2 триллиона солнечных масс, включая видимую и тёмную материю.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около трети массы приходится на звёздный и газовый компоненты, основная часть невидима и считается тёмной материей.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вращения периферийных звёзд подтверждает наличие тёмной материи, удерживающей галактику от распада.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 основным характеристикам двух крупнейших галактик Местной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превосходит Млечный Путь по размерам и числу звёзд, но массы галактик сопоставимы.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Млечного Пути и Андромеды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содержит концентрированные массы газа, пыли и молодых звёзд, обеспечивая активные процессы звездообразования.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Млечного Пути: составные части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Баллидж — центральная часть, где сосредоточены старые звёзды и высокая плотность светимых объектов.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гало расположены древние шаровые скопления, а в ядре скрыта сверхмассивная чёрная дыра Стрелец A* с массой свыше 4 миллионов солнечных.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в рукаве Ориона, одном из менее плотных по звёздам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звёздная плотность наблюдается в активных рукавах, что стимулирует процессы звездообразования.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астрометрии Gaia,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по рукавам Млечного Пути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с Земли светлая полоса Млечного Пути — результат объединения света бесчисленных звёзд, лучше всего наблюдается в темных районах с минимальным световым загрязнением.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Млечного Пути с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наблюдения из пустыни Атакама и высокогорных обсерваторий, где применяются современные телескопы, а также космические инструменты для детальных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химического состава галактики составляют водород и гелий, которые объединяют около 98% всей материи, поддерживая физические процессы в межзвёздной среде.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химия Млечного Пути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процессы звездообразования активны в областях, богатых газом и пылью, где условия способствуют формированию новых звезд и планетных 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и пылевые полосы создают уникальную среду с пониженной температурой и высокой плотностью, необходимые для начала сжатия газа и возникновения звёзд.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составляет около 85% массы Млечного Пути и не взаимодействует с электромагнитным излучением, что делает её невидимой для традиционных наблюдений. Её существование подтверждается косвенными признаками.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и её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видимого излучения у тёмной материи не уменьшает её гравитационного влияния, которое обеспечивает устойчивость галактической структуры и объясняет высокие скорости звёзд на периферии.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и эволюции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формирования галактик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триллиона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 обнаружено в наблюдаемой Вселенной, и Млечный Путь является ключевой частью этой огромной системы космических объектов.
</a:t>
            </a:r>
            <a:endParaRPr lang="en-US" sz="346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принадлежит Местной группе и сверхскоплению Девы, которые входят в комплекс Ланиакея, содержащий около ста тысяч галактик.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историю существования Солнца оно совершило около 20 полных оборотов, постоянно двигаясь со скоростью около 220 км/сек.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4,6 миллиарда лет назад Солнечная система сформировалась и начала свой путь вокруг центра Млечного Пути.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галактический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Солнца вокруг галактического центра составляет примерно 225–250 миллионов лет, что называется галактическим годом.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Галактический год и движение Солнца по галактике
</a:t>
            </a:r>
            <a:endParaRPr lang="en-US" sz="277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с галактикой Андромеды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4 миллиарда лет Млечный Путь столкнётся с галактикой Андромеды, что приведёт к формированию новой, более крупной эллиптической галактики.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Млечного Пути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Солнечную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орбиты большинства звёзд изменятся, вероятность прямых столкновений, включая Солнце, минимальна, и это не повлияет на условия для жизни на 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анализировать химический состав и движение газа через изучение спектров излучения галактик в разных диапазонах.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галактик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наблюдения помогают выявлять скрытые области звездообразования, затенённые пылью в видимом свете.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Радиоастрономия используется для изучения нейтрального водорода и пульсаров, обеспечивая информацию о структуре и динамике галактик.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космических лучей и использование космических телескопов, таких как Хаббл и Gaia, расширяют возможности понимания космических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Сверхмассивная чёрная дыра Стрелец A*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Млечного Пути обнаружена сверхмассивная чёрная дыра, масса которой превышает четыре миллиона солнечных масс. Это открытие подтверждает теории о центральных ядрах галактик.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Картографирование спиральных рукавов Gaia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Астрометрический спутник Gaia позволил создать подробную карту структуры спиральных рукавов Млечного Пути с точностью до нескольких световых лет, открывая новые детали галактической архитектуры.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новых спутниковых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выявили несколько новых малых галактик, вращающихся вокруг Млечного Пути, расширяя наши знания о его гравитационном окружении.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открытия, связанные с Млечным Путём
</a:t>
            </a:r>
            <a:endParaRPr lang="en-US" sz="27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444" y="1124025"/>
            <a:ext cx="333561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галактики, включая тип, размер, массу и возраст, представлены в данной таблице для удобства восприятия важной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масштаб и сложность Млечного Пути, подчёркивая важность для астрофизики и космологии.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2023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Млечном Пути: краткий обзор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Млечного Пути в познании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Млечного Пути предоставляет ключ к пониманию процессов формирования звёзд и эволюции материи, раскрывая универсальные закономерности, действующие во Вселенной.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2026-05-08T00:42:57Z</dcterms:created>
  <dcterms:modified xsi:type="dcterms:W3CDTF">2026-05-08T00:42:57Z</dcterms:modified>
</cp:coreProperties>
</file>