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слухового анализатора и его роли
</a:t>
            </a:r>
            <a:endParaRPr lang="en-US" sz="331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устройство слуха, его функции и роль в восприятии звуков.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слухе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уха началось в XVI веке и развивалось, раскрывая механизмы восприятия звука. Современные технологии основаны на этих открытиях.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слухового анализатора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отдел: ухо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наружное, среднее и внутреннее ухо, которые собирают и преобразуют звуковые волны. Это первая ступень восприятия звука.
</a:t>
            </a:r>
            <a:endParaRPr lang="en-US" sz="105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пути: слуховой нерв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электрические сигналы от внутреннего уха к мозгу. Обеспечивает быструю и точную передачу звуковой информации.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отдел: кора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и интерпретирует звуковые сигналы, воспринимает речь, музыку и позволяет узнавать окружающие звуки.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— ловец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ушной раковины помогает эффективно улавливать звуковые волны и направлять их внутрь уха, улучшая восприятие. Она также частично защищает слуховой проход.
</a:t>
            </a:r>
            <a:endParaRPr lang="en-US" sz="1045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слуховой проход: проводник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звуковые волны к барабанной перепонке, при этом защищает внутренние структуры от пыли и мелких частиц благодаря ушной сере.
</a:t>
            </a:r>
            <a:endParaRPr lang="en-US" sz="939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наружного уха и его функции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барабанная перепонка и слуховые косточки
</a:t>
            </a:r>
            <a:endParaRPr lang="en-US" sz="2971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колеблется от звуковых волн, передавая вибрации трем маленьким косточкам — молоточку, наковальне и стремечку.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косточки усиливают звук и передают его во внутреннее ухо. Евстахиева труба уравнивает давление между средним ухом и носоглоткой, предотвращая дискомфорт.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улитка и орган слуха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— спиралевидный канал, заполненный жидкостью, в котором расположены чувствительные волосковые клетки, воспринимающие вибрации.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преобразуют механические колебания в нервные импульсы и передают их в мозг, позволяя нам различать звуки и их тон.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Частотный анализ внутри улитки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улитки отвечает за восприятие определённого диапазона звуковых частот, что обеспечивает точное распознавание.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Тонотопическая организация позволяет мозгу отличать звуки по частоте, создавая чёткое восприятие аудиоинформации.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анатомии человека,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звукового сигнала в слуховом анализаторе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звука от уха к мозгу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нерв: структура и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содержит около 30 000 волокон, которые быстро и точно передают звуковые сигналы от улитки к мозгу.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нерву мозг распознаёт речь и музыку, что важно для общения и ориентации в окружающем мире.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слухового нерва могут привести к ухудшению слуха и затруднить восприятие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кора мозга: анализ и интерпретация
</a:t>
            </a:r>
            <a:endParaRPr lang="en-US" sz="2754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височной доле и отвечает за понимание речи и музыки, анализируя сложные звуковые сигналы.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в этой области могут вызвать трудности в распознавании речи, несмотря на сохранность механизма восприятия звука.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звуковых волн в механические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улавливаются ушной раковиной и передаются к барабанной перепонке. Она начинает вибрировать, преобразуя звук в механические колебания. Этот процесс необходим для перехода звука из воздуха внутрь организма.
</a:t>
            </a:r>
            <a:endParaRPr lang="en-US" sz="796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механических колебаний в нервные импульсы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с волосковыми клетками улитки превращает механические колебания в электрические сигналы. Эти импульсы передаются по слуховому нерву в мозг, где происходит восприятие и интерпретация звуков.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восприятия звука в слуховом анализаторе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слуховых частот у человека и животных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восприятии частот у разных видов. Человек имеет относительно узкий диапазон по сравнению с некоторыми животными, которые слышат ультразвуки для коммуникации и охоты.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способны улавливать более высокочастотные сигналы, что помогает им ориентироваться и общаться, недоступно человеку.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в области акустики животных
</a:t>
            </a:r>
            <a:endParaRPr lang="en-US" sz="9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слухового анализатора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защитный барьер — ушная сера. Она задерживает пыль и микробы, а также предотвращает пересыхание слухового прохода, сохраняя его влажность и здоровье.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оснащено мышцами, сокращающимися при громких звуках для уменьшения вибраций. Форма ушной раковины дополнительно снижает риск повреждений от ветра и попадания инородных тел.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заболевания слуха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Отит — воспаление уха, вызывающее боль и снижение слуха. Он возникает из-за инфекций, травм или возрастных изменений, требуя своевременного лечения.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Тугоухость — частичная или полная потеря слуха, связанная с повреждением слухового анализатора или нервных тканей, влияющая на коммуникацию и качество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 ушах (тиннитус) характеризуется постоянным или периодическим звуком в ушах, возникающим при воздействии шума или заболеваниях уха.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Баротравма — повреждение уха при резком изменении давления, например, при полётах или нырянии, требует медицинского контроля для предотвращения осложнений.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волосковых клеток при постоянном шуме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влияние громких звуков разрушает чувствительные клетки внутреннего уха, что ведёт к снижению слуха. Использование наушников на высокой громкости особенно опасно для подростков.
</a:t>
            </a:r>
            <a:endParaRPr lang="en-US" sz="906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и психологическое влияние шума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слуховых повреждений, постоянный шум вызывает усталость и стресс у организма. Это влияет на общее самочувствие и снижает концентрацию, затрудняя учебу и повседневную деятельность.
</a:t>
            </a:r>
            <a:endParaRPr lang="en-US" sz="905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Вредное воздействие шума на слух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коррекции слуха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 усиливают внешние звуки, помогая людям с лёгкими и средними нарушениями слуха лучше воспринимать речь и окружающие звуки в повседневной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Кохлеарные импланты обходят повреждённые участки и напрямую стимулируют слуховой нерв, обеспечивая высокое качество звука у пациентов с тяжёлыми формами потери слуха.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73034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57868"/>
            <a:ext cx="559500" cy="44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слуха в общении и обучении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необходим для усвоения звуков речи, что позволяет детям учиться говорить и понимать окружающих с раннего возраста.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распознавать опасности, такие как сигналы тревоги или приближающийся транспорт, обеспечивая своевременную реакцию.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слуха затрудняет коммуникацию, что влияет на обучение и социализацию, особенно в школьном возрасте.
</a:t>
            </a:r>
            <a:endParaRPr lang="en-US" sz="9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особенности слухового аппарата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косточки и движение уха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Стремечко — самая маленькая косточка тела человека, длиной около 2,5 мм. Ушная раковина способна немного смещаться в сторону источника звука, улучшая локализацию.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 тренировка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ухо может различать около 400 000 оттенков звука. Тренировка слуха, например у музыкантов, способствует улучшению восприятия и распознаванию нюансов звука.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сохранения здоровья слуха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использовать острые предметы для чистки ушей, чтобы избежать повреждения барабанной перепонки и инфекции.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длительного воздействия громких звуков, а при необходимости использовать беруши для защиты во время работы с техникой или на концертах.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посещать врача-отоларинголога для диагностики и раннего выявления возможных нарушений слуха.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бережное отношение к слуху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жизненно важен для восприятия мира и общения. Забота о слухе и своевременная помощь специалистов помогут сохранить качество жизни и возможность полноценного взаимодействия с окружающими.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2026-05-09T01:05:22Z</dcterms:created>
  <dcterms:modified xsi:type="dcterms:W3CDTF">2026-05-09T01:05:22Z</dcterms:modified>
</cp:coreProperties>
</file>