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появился театр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вырос из обрядов, праздников и игр: люди изображали богов, героев и события жизни.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появления театра люди пели, танцевали, надевали маски и рассказывали истории у костра. Эти действия связывали с урожаем, охотой, сменой времён года и верой в богов. Постепенно появились роли, диалоги и место для выступления.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обряда к сцене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48281" y="1483351"/>
            <a:ext cx="348862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81131" y="1483351"/>
            <a:ext cx="348862" cy="398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13981" y="1483351"/>
            <a:ext cx="348862" cy="398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46831" y="1483351"/>
            <a:ext cx="348862" cy="3987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Ритуальные корни театра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действия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обрядах разных народов встречались одни и те же жесты и движения. Со временем они становились узнаваемыми «сценами», по которым участники понимали, что именно происходит и для чего.
</a:t>
            </a:r>
            <a:endParaRPr lang="en-US" sz="1172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ритм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Пение и ритм помогали поддерживать общий настрой. Музыка объединяла людей в едином переживании и делала происходящее важным, почти торжественным событием для всей общины.
</a:t>
            </a:r>
            <a:endParaRPr lang="en-US" sz="1172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 и костюмы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Маски и костюмы отделяли игру от повседневности. Они помогали участникам «перевоплощаться» в образ — бога, зверя или героя — и тем самым усиливали смысл обряда.
</a:t>
            </a:r>
            <a:endParaRPr lang="en-US" sz="1278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Община и обращение к миру
</a:t>
            </a:r>
            <a:pPr algn="ctr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действиях участвовала вся община. Главной целью было обращение к природе, богам и предкам, поэтому каждый человек ощущал свою роль в общем деле.
</a:t>
            </a:r>
            <a:endParaRPr lang="en-US" sz="119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Греция и праздник Диониса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Классический театр оформился в Древней Греции, особенно в Афинах, в VI–V веках до н. э. Спектакли связывали с городскими праздниками и ожиданием яркого события для всех жителей.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место занимал праздник Диониса — бога вина, веселья и вдохновения. В таких торжествах особенно ярко проявлялась роль музыки и коллективного действия, которые держали зрителей в одном настроении.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хоровых песен выросли два главных жанра античного театра — трагедия и комедия. Их прославили Эсхил, Софокл, Еврипид и Аристофан, создавшие драму с сильными героями.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Греческий театр под открытым небом
</a:t>
            </a:r>
            <a:endParaRPr lang="en-US" sz="2740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Театры в Древней Греции часто строили на склонах холмов под открытым небом. Полукруглые ряды могли вмещать тысячи людей, а открытое пространство помогало слышать выступающих.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такого театра — места для зрителей, сцена и пространство для хора. Хор комментировал события, поэтому его зона и акустика были особенно важны: действие «звучало» без микрофонов.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на склонах и места для зрителей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и хор как центр действия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театр возникал раньше всего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у народа связь между ритуалом, музыкой и историей, тем легче появляется представление «для зрителя».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показывают: театральные формы возникали не по одному «адресу», а там, где была общая культурная потребность — разыгрывать смыслы вместе.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круговая диаграмма (точные доли не указаны; используется для передачи общей идеи множественности происхождения).
</a:t>
            </a:r>
            <a:endParaRPr lang="en-US" sz="96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проходили древнегреческие спектакли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3302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Целый день праздника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Спектакли часто входили в большой праздник и длились дольше, чем один «сеанс». Зрители приходили заранее, чтобы быть частью общей атмосферы торжества.
</a:t>
            </a:r>
            <a:endParaRPr lang="en-US" sz="1271" dirty="0"/>
          </a:p>
        </p:txBody>
      </p:sp>
      <p:sp>
        <p:nvSpPr>
          <p:cNvPr id="9" name="Text 3"/>
          <p:cNvSpPr txBox="1"/>
          <p:nvPr/>
        </p:nvSpPr>
        <p:spPr>
          <a:xfrm>
            <a:off x="32280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Минимум декораций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сцене было немного декораций. Поэтому особенно важными становились слово, жест и маска: они помогали понять характер персонажа и смысл происходящего.
</a:t>
            </a:r>
            <a:endParaRPr lang="en-US" sz="1271" dirty="0"/>
          </a:p>
        </p:txBody>
      </p:sp>
      <p:sp>
        <p:nvSpPr>
          <p:cNvPr id="10" name="Text 4"/>
          <p:cNvSpPr txBox="1"/>
          <p:nvPr/>
        </p:nvSpPr>
        <p:spPr>
          <a:xfrm>
            <a:off x="6125800" y="3121275"/>
            <a:ext cx="26880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и мужские роли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представлении участвовал хор, который комментировал события и направлял внимание зрителей. Роли обычно исполняли только мужчины, даже когда играли женские образы.
</a:t>
            </a:r>
            <a:endParaRPr lang="en-US" sz="127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и комедия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Трагедия показывала судьбу героя, его трудный выбор и серьёзные события. Конфликт в трагедии ощущается так, будто на кону стоит больше, чем просто «успех».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Комедия изображала смешные ситуации, привычки людей и их слабости. В ней часто высмеивались ошибки и нелепые поступки, чтобы зрители узнавали себя и задумывались.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два жанра стали основой театра в Европе. Хотя сюжеты могли отличаться, настроение и способ изображения конфликта оставались разными — от тяжёлого переживания до смеха.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Различались и герои: в трагедии чаще сталкиваются сильные обстоятельства и внутренние решения, а в комедии важны характеры и столкновения из повседневной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7156" y="1571326"/>
            <a:ext cx="348862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36656" y="1571326"/>
            <a:ext cx="348862" cy="39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60772" y="3270876"/>
            <a:ext cx="348862" cy="39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23067" y="3270876"/>
            <a:ext cx="348862" cy="3987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в Древнем Риме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Зрелищность и заимствования
</a:t>
            </a:r>
            <a:pPr algn="r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3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Римляне многое переняли у греков, но стремились сделать спектакли более масштабными и «видимыми» для публики. За счёт постановочных приёмов представления становились частью городских развлечений.
</a:t>
            </a:r>
            <a:endParaRPr lang="en-US" sz="1306" dirty="0"/>
          </a:p>
        </p:txBody>
      </p:sp>
      <p:sp>
        <p:nvSpPr>
          <p:cNvPr id="14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Комедии Плавта и Теренция
</a:t>
            </a:r>
            <a:pPr algn="l" indent="0" marL="0">
              <a:lnSpc>
                <a:spcPct val="100000"/>
              </a:lnSpc>
              <a:buNone/>
            </a:pPr>
            <a:r>
              <a:rPr lang="en-US" sz="13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Риме были популярны комедии Плавта и Теренция. Они опирались на типы персонажей и ситуации, которые зрителю легко узнавать, а диалоги часто строились так, чтобы вызывать смех.
</a:t>
            </a:r>
            <a:endParaRPr lang="en-US" sz="1318" dirty="0"/>
          </a:p>
        </p:txBody>
      </p:sp>
      <p:sp>
        <p:nvSpPr>
          <p:cNvPr id="15" name="Text 4"/>
          <p:cNvSpPr txBox="1"/>
          <p:nvPr/>
        </p:nvSpPr>
        <p:spPr>
          <a:xfrm>
            <a:off x="843816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Пантомима и праздничные выступления
</a:t>
            </a:r>
            <a:pPr algn="r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комедий ценили пантомиму — представление, где актёр выражает смысл выразительными движениями. Также устраивали большие праздничные представления, приуроченные к городским событиям.
</a:t>
            </a:r>
            <a:endParaRPr lang="en-US" sz="1192" dirty="0"/>
          </a:p>
        </p:txBody>
      </p:sp>
      <p:sp>
        <p:nvSpPr>
          <p:cNvPr id="16" name="Text 5"/>
          <p:cNvSpPr txBox="1"/>
          <p:nvPr/>
        </p:nvSpPr>
        <p:spPr>
          <a:xfrm>
            <a:off x="5724210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цирком и играми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в Риме воспринимался как часть общей программы удовольствий. Его можно было увидеть рядом с цирком и гладиаторскими играми, из-за чего публика приходила «на целый день».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театр развивался со временем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Обрядные практики → сценическое искусство (историческая цепочка основных этапов)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750475" y="1315"/>
            <a:ext cx="5393700" cy="51408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3310200" cy="13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в Средние века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174750" y="1936400"/>
            <a:ext cx="30897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античности театр не исчез, а изменился: представления стали ближе к религии и городским традициям. Религиозные мистерии оживляли библейские сюжеты на временных площадках.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174750" y="3528126"/>
            <a:ext cx="4555200" cy="14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рождественские и пасхальные праздники выступали актеры и участники общин, а на ярмарках появлялись шуты и скоморохи. Театр становился частью городской площади и повседневного зрительского внимания.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Итальянская комедия масок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 веке в Италии сформировалась commedia dell’arte — особый театральный формат, где актеры действовали по общему сценарию. Главное было не в точных репликах, а в умении развивать эпизоды на ходу.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Спектакли узнавали по постоянным типам персонажей: Арлекину, Панталоне, Коломбине и другим. Их маски и манеры помогали зрителям сразу понимать характер и роль героя в истории.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театр особенно ценил импровизацию, быстрые шутки и яркое, запоминающееся поведение. Через такие персонажи легче было говорить о людских слабостях и настроениях времени, оставаясь при этом развлекательным.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0200" y="266700"/>
            <a:ext cx="2497200" cy="46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в России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3265162" y="135300"/>
            <a:ext cx="2615400" cy="8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 век — придворный театр
</a:t>
            </a:r>
            <a:pPr algn="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XVII веке в России появился придворный театр. Он развивался при дворе и стал важным шагом к пониманию театра как самостоятельного вида искусства, а не только забавы.
</a:t>
            </a:r>
            <a:endParaRPr lang="en-US" sz="1010" dirty="0"/>
          </a:p>
        </p:txBody>
      </p:sp>
      <p:sp>
        <p:nvSpPr>
          <p:cNvPr id="11" name="Text 3"/>
          <p:cNvSpPr txBox="1"/>
          <p:nvPr/>
        </p:nvSpPr>
        <p:spPr>
          <a:xfrm>
            <a:off x="6436325" y="1282887"/>
            <a:ext cx="2615400" cy="8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1702 год — первый публичный театр в Москве
</a:t>
            </a:r>
            <a:pPr algn="l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1702 году при Петре I открылся первый публичный театр в Москве. Это расширило доступ зрителей и укрепило традицию регулярных театральных представлений.
</a:t>
            </a:r>
            <a:endParaRPr lang="en-US" sz="1010" dirty="0"/>
          </a:p>
        </p:txBody>
      </p:sp>
      <p:sp>
        <p:nvSpPr>
          <p:cNvPr id="12" name="Text 4"/>
          <p:cNvSpPr txBox="1"/>
          <p:nvPr/>
        </p:nvSpPr>
        <p:spPr>
          <a:xfrm>
            <a:off x="3265162" y="2430475"/>
            <a:ext cx="2615400" cy="8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— школьный театр
</a:t>
            </a:r>
            <a:pPr algn="r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развивался школьный театр: представления ставили в учебных заведениях, что помогало обучать актерскому мастерству и сценической речи. Театр становился частью культурной жизни образованных людей.
</a:t>
            </a:r>
            <a:endParaRPr lang="en-US" sz="937" dirty="0"/>
          </a:p>
        </p:txBody>
      </p:sp>
      <p:sp>
        <p:nvSpPr>
          <p:cNvPr id="13" name="Text 5"/>
          <p:cNvSpPr txBox="1"/>
          <p:nvPr/>
        </p:nvSpPr>
        <p:spPr>
          <a:xfrm>
            <a:off x="6436325" y="3564125"/>
            <a:ext cx="2615400" cy="8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— крепостные труппы и профессиональные сцены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Появлялись крепостные труппы и профессиональные сцены. Эти формы подготовили почву для развития русского драматического искусства и более широкого интереса к театру как к серьезному делу.
</a:t>
            </a:r>
            <a:endParaRPr lang="en-US" sz="88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657234"/>
            <a:ext cx="4166100" cy="229748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вехи истории театра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этапы показывают, как театральные формы рождались в праздниках, затем становились культурной традицией и развивались до профессионального искусства.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раз за разом появлялся там, где были праздники и общие действия, а затем переходил в устойчивые жанры и учреждения.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этапам из приведённого исторического ряда.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8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1702
</a:t>
            </a:r>
            <a:endParaRPr lang="en-US" sz="6899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году открытие публичного театра в Москве сделало представления частью городской жизни и укрепило традицию регулярного театрального общения.
</a:t>
            </a:r>
            <a:endParaRPr lang="en-US" sz="1271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выдержал время благодаря живому присутствию актёра и зрителя: история разворачивается здесь и сейчас. Поэтому интерес к сцене не исчезает, меняются лишь формы и сюжеты.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сведения о первом публичном театре в Москве при Петре I (1702).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театр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кино, театр строится на взаимодействии в моменте: актёр отвечает зрительской реакции, а сценическое пространство помогает удерживать внимание.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когда меняются эпохи и жанры, «ядро» сохраняется: без живого общения актёра и зрителя театральное действие теряет смысл.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образовательная схема элементов театра (без количественных измерений).
</a:t>
            </a:r>
            <a:endParaRPr lang="en-US" sz="136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95" y="74425"/>
            <a:ext cx="4820159" cy="4985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34650" y="1709900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раннем театре маска помогала показать возраст, характер и настроение героя. Зритель считывал образ быстрее, чем смог бы понять его только по словам, даже на расстоянии.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934650" y="619700"/>
            <a:ext cx="4011900" cy="92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Маска, костюм и жест в театре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1563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4934650" y="3403888"/>
            <a:ext cx="40119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 подсказывал, кто перед нами: царь, воин, бог, шут или обычный человек. Жест и поза заменяли подробные декорации и делали смысл действия понятным в большом пространстве.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8878" y="266700"/>
            <a:ext cx="73362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как отражение жизни людей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469325" y="121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разных времён отражали то, что волновало людей: страхи, надежды и споры. Через поступки героев зрители узнавали знакомые жизненные ситуации и мысли.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469325" y="2484875"/>
            <a:ext cx="73005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ясно проявлялись темы справедливости, власти, дружбы, храбрости и выбора. Театр давал возможность обсуждать важные вопросы не в теории, а вместе с персонажами и их конфликтами.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469325" y="375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сцена была не только развлечением. Она становилась пространством размышлений о том, как жить среди других людей, и чему следовать, когда приходится принимать трудные решения.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театра от обряда к школьной сцене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исторического развития театральных форм: от коллективных действий к устойчивым сценическим практикам.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о происхождении театра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возник из коллективных обрядов, праздников и желания рассказывать истории через действие. В разных странах он развивался по-своему, но всегда сохранял живое присутствие актёра и зрителя.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2026-05-12T23:05:19Z</dcterms:created>
  <dcterms:modified xsi:type="dcterms:W3CDTF">2026-05-12T23:05:19Z</dcterms:modified>
</cp:coreProperties>
</file>