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путь к научному объяснению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догадок о природе — к проверяемой науке об изменении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 научное объяснение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описывает, как живые организмы меняются во времени, а научное объяснение раскрывает причины этих изменений через наблюдения и доказательства.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и почему?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337" y="1119604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близких организмов появляются различия, потому что наследственная изменчивость создаёт множество вариантов признаков, а не копии одного и того же строения.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80337" y="205807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признаков передаётся потомкам, поэтому удачные сочетания могут сохраняться в популяции дольше, чем один жизненный цикл.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0337" y="2996543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не задаёт цель, но по-разному «фильтрует» особей: те, чьи признаки лучше подходят условиям, оставляют больше потомков.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337" y="3935012"/>
            <a:ext cx="4391667" cy="8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Эволюцию подтверждают данные из генетики, палеонтологии, анатомии и биогеографии, поэтому это объяснение опирается на несколько независимых линий доказательств.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представления о природе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Классификации без 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утвердилась идея «лестницы совершенства»: живые существа располагались по степени сложности, а не по родству и происхождению.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механизму
</a:t>
            </a:r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 Новое время исследователи начали спрашивать, как именно возникают новые признаки и почему виды меняются, а не просто как они устроены.
</a:t>
            </a:r>
            <a:endParaRPr lang="en-US" sz="908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учениях природу рассматривали как неизменную и заранее устроенную. Изменения видов не считались самостоятельной научной проблемой.
</a:t>
            </a:r>
            <a:endParaRPr lang="en-US" sz="12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→ гипотеза → проверка → вывод
</a:t>
            </a:r>
            <a:endParaRPr lang="en-US" sz="229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 строится через последовательную проверку фактов и уточнение идей.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Ламарк: первая теория изменений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целостная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первым предложил цельную схему изменения видов, связав развитие органов с их упражнением или неиспользованием. Для своего времени это был важный шаг от описания к объяснению.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приобретённого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модели приобретённые в течение жизни изменения должны были переходить к потомкам. Позднее именно этот механизм наследования не подтвердился и был отвергнут.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ошибку, Ламарк задал главный вопрос эволюционной биологии: как условия жизни связаны с изменением организмов. Этот вопрос сохранил научную ценность, даже когда теория была пересмотрена.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 естественный отбор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Различия в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исходил из того, что особи одной популяции различаются по многим признакам. Эти различия не случайны для отбора: именно они создают материал для дальнейшего изменения.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Наследуемость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различий наследуется, потомки получают не одинаковый набор признаков, а вариации, которые могут сохраняться или усиливаться в следующих поколениях под действием среды.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Отбор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определённых условиях выживают и размножаются те, чьи признаки оказываются полезнее. Так естественный отбор постепенно меняет состав популяции без заранее заданной цели.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как свидетельства изменений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как архив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слоях земной коры видно, что более древние породы содержат более ранние формы жизни. Это не случайная коллекция остатков, а последовательная летопись, которую можно читать по времени.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ископаемые особенно важны, потому что показывают сочетание признаков разных крупных групп. Они помогают понять, как одна линия постепенно приобретала черты другой.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находки ценны не только сами по себе: их возраст, положение в слое и строение вместе создают доказательство исторической смены организмов на Земле.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328" y="1490720"/>
            <a:ext cx="703894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185803"/>
            <a:ext cx="792600" cy="704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распределены не случайно
</a:t>
            </a:r>
            <a:endParaRPr lang="en-US" sz="269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часто формируются эндемики — виды, которых нет больше нигде. Изоляция ограничивает обмен генами, и местные условия быстро закрепляют особенности, полезные именно там.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разные требования к телу, питанию и поведению. Поэтому сходные предки в жарких, холодных или засушливых зонах со временем выглядят всё менее одинаково.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на материках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материки нередко имеют родственные, но уже разные формы. Это показывает, что общее происхождение не исключает расхождения линий под влиянием среды и 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видов помогает восстановить историю расселения и разделения популяций. Карта живой природы оказывается не хаотичной, а закономерной.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конечностей у позвоночных помогают увидеть единую схему строения.
</a:t>
            </a:r>
            <a:endParaRPr lang="en-US" sz="183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структуры указывают на общее происхождение, даже если функции со временем различаются.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позвоночных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101451"/>
            <a:ext cx="4646100" cy="1113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показывает: научное объяснение ищет механизмы изменений, а не приписывает природе цель. Это делает эволюцию проверяемой, а не философской идеей.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эволюции и научного объяснения, школьный курс биологии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или механизм?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прогрессе слишком общий: он описывает ожидание улучшения, но не объясняет разнообразие адаптаций, сохранение несовершенных признаков и зависимость изменений от 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открытия структуры ДНК закрепил представление о наследственности как о материальном процессе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ДНК, раскрытая в 1953 году, сделала наследственность материальной и объяснила, как признаки передаются и сохраняются в потомстве.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Уотсон, Крик; история молекулярной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закона наследования объяснили сохранение разных вариантов признаков в поколениях
</a:t>
            </a:r>
            <a:endParaRPr lang="en-US" sz="1736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Менделя показали, что наследственные признаки передаются через отдельные единицы, а не смешиваются полностью. Это сделало вариативность устойчивой для отбора.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Мендель; 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современной эволюционной теории, школьный курс биологии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синтез в биологии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синтез связал изменения в популяциях с генетикой и популяционной биологией. Он объясняет, как наследственные варианты меняются под действием нескольких факторов одновременно.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механизмы работают вместе: одни создают наследственное разнообразие, другие меняют частоты вариантов в 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вариаций к эволюции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наследственное разнообразие превращается в эволюционные изменения в популяции.
</a:t>
            </a:r>
            <a:endParaRPr lang="en-US" sz="10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реальном времени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бактериальной популяции антибиотик убивает чувствительные клетки, но сохраняет редкие устойчивые варианты. Если лечение повторяется, именно они дают основную массу потомства и быстро становятся обычными.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насекомых, поедающих культурные растения, пестициды отбирают особей с врождённой устойчивостью. Чем стабильнее давление среды, тем быстрее меняется состав популяции в пользу таких форм.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эволюция не требует миллионов лет. Когда условия меняются резко и постоянно, частоты наследственных вариантов сдвигаются уже за несколько поколений.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методам современной эволюционной биологии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теория проверяется сегодня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проверяет одни и те же выводы разными методами: молекулярными, полевыми, экспериментальными и статистическими. Совпадение результатов усиливает доверие к теории.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из геномов, ископаемых и наблюдений совпадают, эволюционное объяснение получает независимую проверку с разных сторон.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233168"/>
            <a:ext cx="4646100" cy="813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границ теории помогает точнее понимать её смысл и не требовать от неё того, что она не обещает объяснить.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и научной методологии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объяснения?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сильна именно тем, что имеет чёткие границы и одновременно подтверждается многими независимыми источниками.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механизмов достаточно, чтобы описать эволюционные изменения без обращения к идее «стремления к совершенству»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механизмов связывают изменчивость с эволюцией: наследование, отбор, дрейф, поток генов и мутации. Вместе они объясняют, как меняются признаки в популяциях.
</a:t>
            </a:r>
            <a:endParaRPr lang="en-US" sz="1352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современной эволюционной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проверяемая теория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стала научным объяснением потому, что её выводы подтверждаются разными данными и проверяемыми предсказаниями. Она показывает: разнообразие жизни возникает через естественные процессы, а не через скрытую цель.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2026-07-25T22:07:59Z</dcterms:created>
  <dcterms:modified xsi:type="dcterms:W3CDTF">2026-07-25T22:07:59Z</dcterms:modified>
</cp:coreProperties>
</file>