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 -tion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-tion: образование, написание и чтение слов.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на -tion важны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-tion встречаются очень часто в английском. Зная несколько моделей, легче читать тексты, писать без ошибок и узнавать знакомые слова в разговоре и учебных заданиях.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показывает результат или явление, связанное с действием.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правило урока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-tion часто делает глагол существительным.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образования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действия к понятию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основа глагола меняется и получает суффикс -tion. Так слово начинает называть не действие, а его результат, событие или понятие.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модели celebrate→celebration, decide→decision, educate→education, inform→information. Они помогают быстро узнавать знакомые слова и связывать их с исходным глаголом.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близких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-tion и -sion работают похожим образом. Выбор окончания зависит от основы слова, поэтому важно замечать, как оно выглядит перед суффиксом.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модель становится привычной, легче читать длинные слова без перевода каждого элемента. Это особенно полезно в учебных текстах и словарных заданиях.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 -tion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994775" y="1809025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Act→action показывает, что слово может обозначать действие как понятие. В речи и чтении такое существительное часто звучит более обобщённо, чем глагол.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994775" y="2396167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и education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Decide→decision и educate→education уже называют не процесс, а его итог или сферу. Именно поэтому такие слова часто встречаются в школьных текстах.
</a:t>
            </a:r>
            <a:endParaRPr lang="en-US" sz="852" dirty="0"/>
          </a:p>
        </p:txBody>
      </p:sp>
      <p:sp>
        <p:nvSpPr>
          <p:cNvPr id="13" name="Text 4"/>
          <p:cNvSpPr txBox="1"/>
          <p:nvPr/>
        </p:nvSpPr>
        <p:spPr>
          <a:xfrm>
            <a:off x="994775" y="2981963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Inform→information помогает увидеть, как из основы образуется название факта или сообщения. Это слово особенно полезно в учебной и повседневной лексике.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994775" y="3571380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Vacation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Vacation — слово без видимого исходного глагола для ученика, но по смыслу оно тоже называет период отдыха. Это хороший пример словарного запоминания.
</a:t>
            </a:r>
            <a:endParaRPr lang="en-US" sz="852" dirty="0"/>
          </a:p>
        </p:txBody>
      </p:sp>
      <p:sp>
        <p:nvSpPr>
          <p:cNvPr id="15" name="Text 6"/>
          <p:cNvSpPr txBox="1"/>
          <p:nvPr/>
        </p:nvSpPr>
        <p:spPr>
          <a:xfrm>
            <a:off x="994775" y="4154904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окончание объединяет слова общей идеей: действие, результат, событие или важное понятие. Такой принцип помогает быстрее узнавать новые слова.
</a:t>
            </a:r>
            <a:endParaRPr lang="en-US" sz="8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основы и новые слова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Celebration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Celebrate→celebration показывает, как событие превращается в существительное с более «предметным» значением. Слово удобно использовать, когда речь идёт о празднике или торжестве.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Explanation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Explain→explanation называет уже не сам процесс объяснения, а его результат. Это слово часто встречается в заданиях, где нужно дать ответ или пояснение.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Invention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Invent→invention обозначает изобретение как вещь, идею или результат работы. Такая форма помогает говорить о достижении, а не о самом действии.
</a:t>
            </a:r>
            <a:endParaRPr lang="en-US" sz="10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убираем e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e исчезает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заканчивается на немую букву e, она обычно исчезает перед -tion. Так слово соединяется аккуратно, без лишней буквы в середине.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Invite→invitation и create→creation хорошо показывают это правило. При письме полезно смотреть не только на звучание, но и на исходную основу слова.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становится привычным, легче избегать типичных ошибок в орфографии. Это особенно помогает в словах, где e не слышится, но влияет на написание.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когда пишется -sion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936400" y="1945650"/>
            <a:ext cx="6390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мягкой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-sion часто появляется после основ, которые уже заканчиваются на -de, -se или похожий звук. Поэтому decide→decision и permit→permission выглядят естественно.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1936375" y="3520705"/>
            <a:ext cx="6390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при 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особенно полезен при чтении: по форме слова можно догадаться, что оно связано с существительным, а не с глаголом или прилагательным.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варианты -ation и -ition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тексте слово information сразу выделяется длинным окончанием. Оно помогает понять, что речь идёт о сведениях, данных или сообщении, а не о действии.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узнаётся по знакомой модели -ation и часто встречается в темах о школе, обучении и развитии. По форме слово легко отличить от related verbs.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 тоже заметно по окончанию: длинная часть слова хорошо видна в письме и слышится в речи. Такой формат помогает быстро угадывать значение в контексте.
</a:t>
            </a:r>
            <a:endParaRPr lang="en-US" sz="10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часто звучит мягко и помогает узнавать слово на слух.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читается как /ʃən/.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таких словах чаще слышится на слоге перед -tion: это помогает быстрее узнавать знакомые модели и правильно читать длинные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слова: action, information, education.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стоит перед суффиксом и делает окончание слабее.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слог
</a:t>
            </a:r>
            <a:endParaRPr lang="en-US" sz="7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можно узнать смысл слова: окончания с -tion часто показывают процесс, результат или событие, а не отдельное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примеры: decision, invention, education.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связаны с процессом, результатом и событием.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значения
</a:t>
            </a:r>
            <a:endParaRPr lang="en-US" sz="70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897142"/>
            <a:ext cx="3321300" cy="11282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таблица помогает увидеть связь между глаголом и существительным с -tion.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пар суффикс помогает превратить действие в название понятия или результата.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→ существительное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задании на matching нужно соединить 4 пары слов и проверить, как глагол превращается в существительное с -tion.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упражнение 1.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увидеть связь между формой слова и его значением.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пары
</a:t>
            </a:r>
            <a:endParaRPr lang="en-US" sz="7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пропущенного окончания тренирует узнавание основы слова: нужно выбрать нужный вариант в 8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упражнение 2.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где пишется -tion, а где -sion.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слов
</a:t>
            </a:r>
            <a:endParaRPr lang="en-US" sz="70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упражнении нужно выбрать правильное написание в 4 словах и не опираться только на 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упражнение 3.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проверить орфографию слов на -tion.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варианта
</a:t>
            </a:r>
            <a:endParaRPr lang="en-US" sz="70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слов по значению помогает связать окончание -tion с общей идеей слова.
</a:t>
            </a:r>
            <a:endParaRPr lang="en-US" sz="22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с 4 словами помогают закрепить новую лексику в речи и письме, а также проверить, как слово работает в 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творческая мини-задача.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для мини-истории с action, decision, invention и information.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слова
</a:t>
            </a:r>
            <a:endParaRPr lang="en-US" sz="70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короткие подсказки помогают быстро вспомнить написание, чтение и значение слов с -tion и -sion без длинного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держать в памяти как мини-шпаргалку.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правила
</a:t>
            </a:r>
            <a:endParaRPr lang="en-US" sz="7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проверка: -tion без ошибок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узнавать слова с -tion, правильно читать их и подбирать нужное окончание. Проверьте себя мини-тестом: это лучший способ закрепить правило.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2026-07-25T13:12:59Z</dcterms:created>
  <dcterms:modified xsi:type="dcterms:W3CDTF">2026-07-25T13:12:59Z</dcterms:modified>
</cp:coreProperties>
</file>