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machen wir am Samstag und am Sonntag?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выходных по-немецки: дома, на улице и с семьёй.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выходных на немецком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и воскресенье знакомы каждому ребёнку, поэтому о них легко рассказывать по-немецки. На этой теме удобно тренировать ich spiele, ich gehe, ich helfe, ich lese и слова времени morgens, am Nachmittag, abends.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8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187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06959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069990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095790"/>
            <a:ext cx="464400" cy="4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немецкие слова по теме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Wörter der Samstag, der Sonntag und das Wochenende помогают назвать главные дни отдыха. Они часто встречаются в коротких рассказах, поэтому их полезно запомнить сразу вместе.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Spielen, spazieren gehen, sich ausruhen, helfen и lesen — это простые глаголы для рассказа о делах дома, на улице и вместе с семьёй. Их легко использовать в устной речи.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особенно важны короткие модели с ich. Такие предложения легко повторять вслух, и они помогают быстро сказать, чем ребёнок занят в выходные.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Morgen, der Nachmittag и der Abend показывают, когда именно что-то происходит. Такие слова помогают строить понятный ответ: сначала, потом и в конце дня.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дня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говорить о том, что делают дома: aufstehen, frühstücken, das Zimmer aufräumen, die Hausaufgaben machen. Эти фразы хорошо подходят для описания обычного субботнего утра.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можно убрать постель, сложить игрушки и навести порядок в комнате. Потом многие дети делают уроки или готовят всё нужное для учебы. Такая сцена помогает показать обычное утро без суеты и лишнего шума.
</a:t>
            </a:r>
            <a:endParaRPr lang="en-US" sz="1283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 порядок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субботу утром дети часто встают не так рано, как в будни. Сначала они завтракают, а потом медленно собираются по своим делам. В комнате тихо, на столе стоит еда, а часы будто тоже не спешат.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 дня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Субботнее утро дома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75" y="154571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9311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4475" y="3278360"/>
            <a:ext cx="351900" cy="46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на улице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дети могут gehen in den Park, дышать свежим воздухом и смотреть по сторонам. В рассказе удобно использовать слова im Park и mit Freunden, чтобы показать место и компанию.
</a:t>
            </a:r>
            <a:endParaRPr lang="en-US" sz="1294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 fahren — любимое занятие многих школьников. Оно помогает рассказать, как дети двигаются по двору или по дорожке в парке, а потом радостно возвращаются домой.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велосипеде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 dem Spielplatz дети качаются, бегают и играют вместе. Такие примеры делают немецкие слова живыми: ребёнок не просто учит их, а сразу представляет знакомую прогулку.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площадке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dem Ball spielen можно во дворе, на площадке или на спортивном поле. Эта фраза подходит для короткого ответа, потому что сразу ясно, чем заняты дети и где они находятся.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мячом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суббота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обычного дня помогает детям строить короткий рассказ с помощью слов zuerst, dann, danach и am Ende.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Выходной день — хорошее время, чтобы помочь семье: полить цветы, убрать игрушки или вытереть стол. По-немецки это можно сказать очень просто: Ich helfe zu Hause.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накрыть на стол, сложить книги или навести порядок в комнате. Такие действия легко показать и назвать: Ich decke den Tisch. Ich räume mein Zimmer auf.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о помощи учат говорить о добрых делах без сложных конструкций. Они короткие, понятные и отлично подходят для ответа у доски или в паре.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 в субботу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воскресное утро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 часто начинается спокойно: дети встают позже, пьют чай и завтракают без спешки. Уютная комната и мягкий свет хорошо передают настроение этого дня.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обстановке удобно повторять слова gemütlich, frühstücken и mit der Familie sprechen. На примере воскресенья легко показать, что выходные бывают не только активными, но и очень тихими.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можно пойти в воскресенье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спокойно: семья завтракает и решает, куда пойти. Ребёнок может сказать, что сегодня они поедут в музей, зоопарк или к бабушке и дедушке.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можно посетить das Museum, den Zoo или die Bibliothek. Такие места расширяют словарь и помогают рассказать о прогулке, поездке и встрече с близкими.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вне дома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у родных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семья едет к die Oma и der Opa. Это хороший способ завершить выходной: поговорить, вместе поужинать и вернуться домой с приятными впечатлениями.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8454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8954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друзьями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выходные дети часто встречаются во дворе, в парке или дома. Простая фраза Ich spiele mit meinen Freunden сразу показывает, с кем и где проходит игра.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друзьями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вместе, они смеются, шутят и делятся новостями. Слово lachen помогает рассказать о дружной встрече коротко и очень понятно, даже в одном предложении.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разговор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Freunde могут строить, рисовать или собирать что-то вместе. Слово zusammen особенно полезно, потому что оно показывает, что ребята делают одно дело всей компанией.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занятия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друзей помогает говорить о выходных живо и доброжелательно. Такие фразы легко запомнить, а ещё они делают рассказ ребёнка тёплым и настоящим, почти как в жизни.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 каждый день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выходные дети охотно играют в футбол, катаются на велосипеде и прыгают через скакалку. Такие действия легко показать движением и быстро запомнить по-немецки.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слова schwimmen и tanzen: их можно назвать, когда ребенок плавает в бассейне или танцует дома под музыку. Это делает урок живым и веселым.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действия особенно подходят для третьего класса, потому что их просто повторять вслух. Ребята учатся говорить о движении без длинных и сложных фраз.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движение в выходные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воскресенье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дел в воскресенье: от подъёма до подготовки к новой учебной неделе.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с книгой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выходной день ребенок садится на диван с любимой книгой и спокойно читает. Рядом лежат мягкая игрушка и чашка чая для взрослых, а в комнате тихо и уютно, как в маленькой домашней библиотеке.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бумага и фантазия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ребенок рисует, раскрашивает и делает простую поделку из цветной бумаги. На столе лежат ножницы, клей и коробка с карандашами, поэтому картинка получается яркой, веселой и очень понятной для младших школьников.
</a:t>
            </a:r>
            <a:endParaRPr lang="en-US" sz="1099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творчество дома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выходные и праздники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суббота или воскресенье похожи на маленький праздник: дома звучит музыка, а дети с радостью ждут гостей и угощение.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день рождения особенно нужны слова der Geburtstag, das Geschenk и der Kuchen. С ними легко рассказать о радостном событии по-немецки.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немецкий язык нужен не только для обычных дел, но и для веселых, праздничных моментов всей семьи.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семья идет в театр или едет в гости, выходной становится необычным. Тогда можно сказать, что день был besonders und schön.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75" y="175625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75685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803650"/>
            <a:ext cx="468000" cy="37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и подготовка к понедельнику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выходные многие дети читают слова вслух и повторяют новые выражения. Это помогает запомнить их спокойно и без спешки, почти как маленькую игру.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слова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домашней работы в субботу или воскресенье помогает не торопиться вечером перед школой. Ребенок может сказать: Ich mache meine Hausaufgaben.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задания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понедельником дети собирают тетради, пенал и дневник. Фраза Ich packe meinen Ranzen звучит просто и напоминает, что новый учебный день уже близко.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портфель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кругу семьи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ужинает вместе, разговаривает и делится новостями. Потом дети могут сказать: Wir sind zusammen. Это теплое время, когда всем хорошо и спокойно.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вечером смотрят фильм или играют в настольную игру. Тогда удобно использовать слова essen, sprechen, fernsehen и ein Spiel spielen, чтобы описать уютный семейный вечер.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рассказа о выходных нужны слова времени: am Samstag, am Sonntag, am Wochenende, morgens, mittags, abends. Они помогают сразу понять, когда происходит действие.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 фразы по теме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полезны короткие модели с ich: ich spiele, ich gehe, ich helfe, ich lese. Такие фразы легко строить самому и произносить уверенно.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слова und, dann, danach, рассказ станет длиннее и связнее. Так ученик может спокойно описать свой день всего в двух-трех предложениях.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87" y="1038103"/>
            <a:ext cx="2902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8954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любят дети 8–9 лет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этого возраста любят качели, мяч и велосипед. Поэтому фразы Ich spiele gern и Ich fahre gern Rad звучат для них особенно понятно и живо.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движение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нравится рисовать, раскрашивать и мастерить из бумаги. Слова Ich male gern и basteln helfen говорить о творчестве легко и с улыбкой.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поделки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пазлов и конструкторов развивает внимание и терпение. Такие занятия удобно назвать по-немецки, когда ребенок хочет рассказать, чем занят дома.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Конструкторы и пазлы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 с родителями или братьями и сестрами делают выходные веселее. Слово gern помогает показать, что это любимое занятие, а не просто случайное дело.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семьёй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рассказ о своих выходных
</a:t>
            </a:r>
            <a:endParaRPr lang="en-US" sz="318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для устного ответа: день, время, действие, продолжение и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Samstag und Sonntag помогает детям говорить о своей жизни просто и уверенно. Они называют действия, время, семью и любимые занятия, а рассказ получается коротким, понятным и очень живым.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на немецком языке — это просто и интересно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2026-05-25T03:08:01Z</dcterms:created>
  <dcterms:modified xsi:type="dcterms:W3CDTF">2026-05-25T03:08:01Z</dcterms:modified>
</cp:coreProperties>
</file>