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размножение, развитие и происхождение млекопитающих
</a:t>
            </a:r>
            <a:endParaRPr lang="en-US" sz="3543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особенности размножения и развития млекопитающих, а также их эволюционную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млекопитающих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возникли около 220 миллионов лет назад от древних рептилий. Они занимают ключевые экологические ниши и адаптированы к различным условиям жизни по всему миру.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млекопитающих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 поддерживают постоянную температуру тела благодаря теплокровности и имеют волосяной покров, обеспечивающий защиту и терморегуляцию.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есть млечные железы, обеспечивающие питание новорожденных молоком, что играет важную роль в развитии потомства.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нервная система и высокий интеллект позволяют им проявлять сложное поведение и заботиться о потомстве.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освоили разные среды обитания: сушу, воду и воздух, что подтверждает их высокую адаптивность.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млекопитающих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Яйцекладущие: яичный этап в развитии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млекопитающие, как утконос и ехидна, откладывают яйца с твёрдой скорлупой. Самки вынашивают и кормят потомство молоком после вылупления.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Сумчатые: развитие в сумке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Представители, такие как кенгуру и коала, рождают недоразвитых детёнышей, которые продолжают развитие в особой кожистой сумке на теле матери.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Плацентарные: длительная беременность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имеет плаценту, через которую эмбрион получает питание и кислород. Беременность длится долго, что обеспечивает рождение более развитых детёнышей.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откладывают яйца с твёрдой скорлупой и потом вскармливают детёнышей молоком после вылупления.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известно пять видов яйцекладущих, ограниченных Австралией и Новой Гвинеей.
</a:t>
            </a:r>
            <a:endParaRPr lang="en-US" sz="2483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— символ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сумчатые, кенгуру, вынашивают малышей в сумке, где детёныш развивается и получает питание. Эти животные активно защищают потомство и демонстрируют социальное поведение.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и её медленное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живут на деревьях и имеют личную сумку для развития малышей. Здесь детёныши проводят несколько месяцев, укрепляя связь с матерью.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Тасманский дьявол — охотник с сумкой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сумчатый истребитель использует сумку для хранения недоразвитых детёнышей. Несмотря на грозный вид, он проявляет заботу и защищает потомство.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Сумчатые: уникальная забота о потомстве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Плацентарные: широкий спектр форм и стратегий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— долгожданные роды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Слоненок развивается внутри матери почти два года благодаря плаценте, обеспечивающей обмен веществ. Это способствует рождению сильного и активного детёныша.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— гиганты водной среды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киты рожают живых детёнышей, адаптированных к жизни в воде. Длительная беременность обеспечивает необходимую подготовку к суровым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высокоразвитый плацентарный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относятся к плацентарным млекопитающим с длительным внутриутробным развитием, что способствует сложному умственному и физическому развитию при рождении.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93604"/>
            <a:ext cx="4300800" cy="2302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отражает отличия яйцекладущих, сумчатых и плацентарных по ключевым характеристикам.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отличаются длительным внутриутробным развитием и высокой зрелостью новорожденных.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размножения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беременности и особенности вылупления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плацентарных млекопитающих период беременности варьируется от 12 дней у мелких грызунов до 22 месяцев у африканского слона, обеспечивая развитие сложных органов у детёныша.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имеют короткую беременность, после которой детёныш завершается развитие в материнской сумке. Яйцекладущие откладывают яйца с последующим высиживанием до появления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заботы о потомстве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 — ключевой способ обеспечения необходимыми питательными веществами и иммунными факторами для роста детёнышей.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перенос малышей, включая вылизывание и перенос в зубах или на спине, обеспечивают безопасность и комфорт новорожденным.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жилищ, формирование социальных групп и совместное воспитание способствуют успешному развитию и выживанию молодых особей.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крупные животные обычно имеют длительную беременность, что обеспечивает лучшее развитие плода и повышает шансы на выживание потомства.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Очевидна прямая зависимость между размером животного и продолжительностью беременности, что отражает эволюционные адаптации к выживанию.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Энциклопедический справочник по млекопитающим,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продолжительность беременности у разных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детства млекопитающих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вскармливание играет ключевую роль в формировании иммунитета у потомства и способствует раннему развитию жизненно важных органов и навыков.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скорость обретения самостоятельности различна: животные маленького размера быстро становятся независимыми, тогда как крупные нуждаются в длительной опеке.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способов размножения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повышает защиту эмбриона на протяжении развития, снижая риск воздействия внешних факторов и повышая вероятность успешного рождения здорового потомства.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эффективный обмен питательными веществами и кислородом, что способствует более сложному и полному развитию эмбриона внутри матери.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Сумчатая сумка дает дополнительную защиту и питательную поддержку недоразвитым детенышам, а яйцекладущие млекопитающие сохраняют яйца в защитном покрове, уменьшая риски хищничества.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млекопитающих и его особенности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для разных типов млекопитающих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млекопитающих: терапсиды и первые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9260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выделились из терапсид около 250 миллионов лет назад, развив уникальные черты, такие как специализированные зубы и теплокровность.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50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из разных уголков планеты доказывают постепенный переход от рептилий к млекопитающим с развитием мозга и волосяного покрова.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 после вымирания динозавров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динозавров открыло новые экологические ниши для млекопитающих, стимулируя их быструю диверсификацию.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Палеогеновый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разнообразных отрядов млекопитающих: от мелких насекомоядных до больших травоядных и хищников.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Неогеновый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размера тела млекопитающих, появление летающих и водных форм, расширение ареалов обитания.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видов млекопитающих занимает все экосистемы планеты, продолжая эволюционное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семейств увеличивалось особенно интенсивно после массовых вымираний, создавая условия для новой эволюционной радиации.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демонстрируют высокую эволюционную адаптивность, расширяя разнообразие после экологических кризисов.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палеонтологические исследования,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разнообразия млекопитающих во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гигант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крупное животное на Земле: длина его достигает 30 метров, вес — до 180 тонн. Синий кит играет ключевую роль в морских экосистемах и вдохновляет на охрану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белозубка — крошечный охотник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маленьких млекопитающих, длиной всего 3-5 см. Несмотря на миниатюрные размеры, белозубка демонстрирует активность и важность в контроле насекомых.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различным средам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освоили океаны, подземный мир и воздух: киты плавают в воде, кроты роют тоннели, а летучие мыши летают, используя эхолокацию для ориентации.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многообразие и рекорды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размножения и развития млекопитающих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репродуктивных стратегий позволяет эффективно охранять исчезающие виды и восстанавливать их популяции в природных условиях.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млекопитающих дает ценные знания для медицины, включая методы трансплантации и совершенствование иммунных терапий.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эволюционных процессов помогает проследить происхождение человека и раскрыть взаимосвязи между различными видами животных.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размножении способствуют улучшению условий содержания и разведения животных в зоопарках и питомниках.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млекопитающих в биосфере и науке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Млекопитающие, благодаря уникальным размножению и развитию, занимают ключевые ниши в экосистемах и являются объектом важных научных исследований для сохранения жизни и здоровья.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2026-05-09T20:28:10Z</dcterms:created>
  <dcterms:modified xsi:type="dcterms:W3CDTF">2026-05-09T20:28:10Z</dcterms:modified>
</cp:coreProperties>
</file>