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 социальной сфере: зачем они нужны
</a:t>
            </a:r>
            <a:endParaRPr lang="en-US" sz="2524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социальные услуги доступнее, качественнее и справедливее?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сфера: основа повседневной жизни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сфера определяет, насколько доступны человеку образование, лечение, поддержка и работа. От её состояния зависят равные стартовые возможности, качество жизни и доверие к государству.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цели социальных реформ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Повысить качество базовых услуг — образования, медицины, пенсионного обеспечения и социальной поддержки — так, чтобы они работали не формально, а реально помогали людям.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Сократить разрыв между городом и селом, а также между регионами, расширяя доступ к современным школам, врачам, цифровым сервисам и адресной помощи нуждающимся.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Создать условия для социальной мобильности: чтобы образование, здоровье и поддержка занятости помогали человеку улучшать своё положение и планировать будущее.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запуска реформы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реформы строится от выявления проблемы к проверке результатов на практике.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Образование: обновление содержания и доступности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требования к результатам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ФГОС задают общие ориентиры обучения, а ЕГЭ делает результаты сопоставимыми между школами и регионами. Это помогает выстраивать прозрачные правила оценки и перехода на следующий уровень образования.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инструменты и новая школа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и обновлённая инфраструктура расширяют доступ к учебным материалам и современным форматам занятий. В центре внимания всё чаще оказываются функциональная грамотность и применение знаний в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приоритетов социальных расходов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увидеть не только общий тренд, но и реакцию бюджета на кризисы и новые обязательства государства.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расходов смещались в пользу социальной поддержки и здравоохранения, особенно в периоды экономических потрясений.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 логике бюджетных приоритетов; для аналитической работы требуется сопоставление с данными Росстата и Минфина России.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40220"/>
            <a:ext cx="720000" cy="6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40220"/>
            <a:ext cx="720000" cy="64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4948" y="3478989"/>
            <a:ext cx="54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Здравоохранение: от количества учреждений к качеству помощи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поликлиник и участковой службы делает раннее обращение к врачу более доступным. Это снижает риск осложнений и уменьшает нагрузку на стационары.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8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Дистанционные консультации особенно полезны для удалённых территорий. Они сокращают путь пациента к специалисту и позволяют быстрее получать рекомендации по лечению.
</a:t>
            </a:r>
            <a:endParaRPr lang="en-US" sz="870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медицинские документы упрощают обмен данными между врачами и уменьшают количество повторных обследований. Это делает маршрут пациента более понятным.
</a:t>
            </a:r>
            <a:endParaRPr lang="en-US" sz="86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и профилактика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клинические подходы и профилактические программы помогают сосредоточиться не только на лечении, но и на предупреждении болезней, что важно для долгосрочного здоровья населения.
</a:t>
            </a:r>
            <a:endParaRPr lang="en-US" sz="829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0156" y="1611696"/>
            <a:ext cx="4951333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реформ и ожидаемые эффекты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какие меры применяются в разных секторах социальной сферы и к каким результатам они должны приводить.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сферах заметен общий принцип: от формального предоставления услуг — к измеримому результату и более точной поддержке.
</a:t>
            </a:r>
            <a:endParaRPr lang="en-US" sz="873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программы, ведомственная отчётность, официальная статистика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задачи пенсионной реформы должны решаться одновременно.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материалам официальных докладов о пенсионной системе и демографической ситуации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идёт о балансе между достойными выплатами, финансовой устойчивостью системы и учётом интересов разных поколений.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поддержка семей с детьми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семей начинается ещё до рождения ребёнка и продолжается в первые годы жизни. Пособия и материнский капитал помогают снизить риск бедности и дают семье больше устойчивости в важный период.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Адресные меры особенно важны для многодетных и неполных семей, где нагрузка выше. Такая помощь связана не только с доходом, но и с будущими возможностями ребёнка — от здоровья до образования.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и адресность социальной помощи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Адресные меры особенно важны при ограниченном бюджете и позволяют быстрее поддержать домохозяйства, оказавшиеся в зоне риска бедности.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помощь ориентирована на нуждающихся, тем выше её социальный эффект и ниже потери на выплаты тем, кто в них не остро нуждается.
</a:t>
            </a:r>
            <a:endParaRPr lang="en-US" sz="834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логике распределения социальной поддержки; без привязки к конкретному году и официальной выборке.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социальных услуг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портал и мобильные сервисы позволяют подать заявление, записаться на приём и отслеживать статус услуги без лишних визитов в ведомства.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инструменты повышают прозрачность процедур, уменьшают риск ошибок при обработке документов и делают услуги более предсказуемыми для граждан.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обмен данными между ведомствами сокращает число справок и ускоряет проверку права на выплату, льготу или медицинскую услугу.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важно учитывать цифровое неравенство: доступ к интернету, навыки пользователей и защита персональных данных напрямую влияют на качество сервиса.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социальной услуги от обращения к результату
</a:t>
            </a:r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типового процесса назначения пособия, льготы или иной социальной меры в цифровом и очном формате.
</a:t>
            </a:r>
            <a:endParaRPr lang="en-US" sz="2123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меры политики занятости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Реакция на структурные изменения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программы поддержки безработных и службы занятости, которые помогают смягчить последствия сокращения рабочих мест и промышленной перестройки.
</a:t>
            </a:r>
            <a:endParaRPr lang="en-US" sz="984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Переобучение и профориентация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смещается на обучение новым профессиям, помощь школьникам в выборе траектории и подготовку кадров для сфер, где растёт спрос.
</a:t>
            </a:r>
            <a:endParaRPr lang="en-US" sz="1056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Гибкие форматы занятости
</a:t>
            </a:r>
            <a:pPr algn="ctr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дистанционная работа, проектная занятость и иные формы, позволяющие сочетать потребности работодателей и более разнообразные жизненные сценарии работников.
</a:t>
            </a:r>
            <a:endParaRPr lang="en-US" sz="976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Адаптация к цифровой экономике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занятости всё чаще используют цифровые сервисы, а ключевым становится навык быстро переобучаться и работать с новыми технологиями.
</a:t>
            </a:r>
            <a:endParaRPr lang="en-US" sz="1056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за десятки километров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сельской семьи важно не только наличие школы, но и дорога до неё, расписание автобуса, тёплое здание и учителя по нужным предметам. Когда хотя бы один элемент выпадает, право на образование становится формальным, а не реальным.
</a:t>
            </a:r>
            <a:endParaRPr lang="en-US" sz="1042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Поликлиника в шаговой доступности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небольшом городе значение имеет не только сам медпункт, но и возможность быстро попасть к врачу, сдать анализы и получить консультацию специалиста. Если кадры и оборудование сосредоточены только в центре региона, нагрузка на жителей растёт.
</a:t>
            </a:r>
            <a:endParaRPr lang="en-US" sz="98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культуры как центр жизни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отдалённом районе библиотека, спортивный зал и дом культуры нередко становятся единственными местами для общения, кружков и досуга. Именно такие объекты удерживают молодёжь, создают чувство связи с территорией и делают среду проживания более устойчивой.
</a:t>
            </a:r>
            <a:endParaRPr lang="en-US" sz="947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инфраструктура регионов: три ракурса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проблемы реформ встречаются чаще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хорошо разработанная мера может дать слабый эффект, если на местах не хватает специалистов, техники и понятных процедур исполнения.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риски связаны не с идеей реформы, а с её практической реализацией и контролем качества исполнения.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сводка по типовым административным барьерам; без привязки к конкретному статистическому обследованию.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опыт социальных реформ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европейских странах часто сочетаются универсальные гарантии и адресные выплаты: базовая защита доступна многим, а дополнительная помощь направляется тем, кто сильнее нуждается в поддержке.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моделях значительную роль играет страховой принцип, особенно в здравоохранении и пенсионных системах, где важно сочетать личный вклад, солидарность и государственные гарантии.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реформы опираются на прозрачное финансирование, сильные местные органы власти и регулярную оценку результатов, чтобы корректировать меры до появления системных проблем.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873680"/>
            <a:ext cx="5139684" cy="24413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эффективности социальных реформ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индикаторы помогают сравнивать регионы и отслеживать изменения в доступности социальных благ.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Индикаторы показывают не только объём расходов, но и то, насколько реформы реально улучшают жизнь людей и уменьшают различия между территориями.
</a:t>
            </a:r>
            <a:endParaRPr lang="en-US" sz="829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ведомственная отчётность, региональные программы.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Долгосрочное финансирование важно не меньше, чем сам закон: без устойчивых ресурсов даже продуманная мера быстро превращается в формальность и теряет влияние на повседневную жизнь.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кадры и понятные процедуры делают систему работоспособной, а гражданам помогают понимать, куда обращаться, какие документы нужны и как защищать свои права.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региональных различий позволяет не копировать решения механически, а подстраивать их под город, село, удалённые территории и разный уровень инфраструктуры.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Измеримые результаты нужны для честной оценки: если показатели не улучшаются, реформу следует корректировать, а не считать успешной по одному факту принятия решения.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успех социальных реформ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реформы: от решений к качеству жизни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реформы важны тогда, когда они действительно расширяют доступ к образованию, медицине, помощи семьям и современным услугам, укрепляя человеческий капитал и доверие к государству.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2026-05-25T13:23:25Z</dcterms:created>
  <dcterms:modified xsi:type="dcterms:W3CDTF">2026-05-25T13:23:25Z</dcterms:modified>
</cp:coreProperties>
</file>