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века: ключевые имена, темы и художественные открытия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литературе века потрясений, поиска и нравственного выбора.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время литературных переломов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войны, репрессии и перемены в культуре изменили не только судьбы писателей, но и сам язык литературы. Художественные направления века отвечали на вызовы эпохи по-разному: от эксперимента до трагической исповедальности.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строился на многозначном образе, скрытом смысле и музыкальности стиха. Для поэтов этого круга важны внутренний подтекст, тревожная атмосфера и ощущение тайны мира.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стремился к ясности, точности и предметности. Его поэты ценили конкретную деталь, строгий образ и сдержанную интонацию, делая слово максимально выразительным и точным.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обновлял поэтический язык, разрушал привычные нормы и тяготел к эксперименту. Для него характерны неологизмы, резкий ритм, культ новизны и сознательный разрыв с традицией.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начала века и их признаки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Блок и образ эпохи перемен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революционного перелома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стал одним из главных голосов символизма. В поэме «Двенадцать» революция показана не как событие хроники, а как историческая стихия, испытывающая человека на нравственную прочность.
</a:t>
            </a:r>
            <a:endParaRPr lang="en-US" sz="1179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тревоги и духовного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рядом существуют мечта о Прекрасной Даме, городская тема и чувство надвигающейся катастрофы. Блок особенно точно передал напряжение времени, когда старый мир рушится, а новый ещё не обрел ясных форм.
</a:t>
            </a:r>
            <a:endParaRPr lang="en-US" sz="11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4689"/>
            <a:ext cx="4389600" cy="16719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и их художественные признаки
</a:t>
            </a:r>
            <a:endParaRPr lang="en-US" sz="1998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увидеть различия между направлениями, их художественными принципами и ключевыми произведениями.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различаются прежде всего способом видеть мир: от символа и эксперимента к исторической конкретности и психологической глубине.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школьного курса литературы XX века, 11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доминируют в литературе 11 класса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курса литературы XX века для 11 класса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курс объединяют не жанры, а крупные смысловые конфликты, проходящие через поэзию и прозу всего 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фокус литературы XX века — человек в истории; далее следуют выбор, ответственность и память как основа нравственной оценки.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27420"/>
            <a:ext cx="256800" cy="205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Булгаков: «Мастер и Маргарита» как итоговый текст школьного курса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эпоху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 советскую действительность 1930-х годов через иронию, гротеск и фантастические сцены, обнажая страх, лицемерие и духовную пустоту официальной среды.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ставит вопросы о добре и зле, свободе и возмездии, истине и лжи. Линия Понтия Пилата соединяет личную вину с исторической ответственностью.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Мастера и Маргариты раскрывает силу любви и цену художественной свободы. Для школьного анализа особенно важны тема выбора и судьба подлинного художника.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композиция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переплетены несколько сюжетных пластов: московский, ершалаимский и философский. Такое построение делает произведение похожим на роман-миф с многослойным смыслом.
</a:t>
            </a:r>
            <a:endParaRPr lang="en-US" sz="12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анализа литературного произведения на уроке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 впечатления к аргументированному выводу на основе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Ахматова и тема памяти в поэзии XX 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начинала в русле акмеизма, но позднее её поэзия стала свидетельством исторической памяти. В «Реквиеме» личная боль соединяется с трагедией эпохи и общим народным опытом.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стихи отличаются сжатостью, точной интонацией и высокой внутренней напряжённостью. За внешней простотой у Ахматовой скрываются глубокая психологическая правда и нравственная строгость.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тексты показывают не только фронтовой подвиг, но и цену победы. В них особенно важны память о потерях, стойкость человека и уважение к его внутренней силе.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и поэзия: опыт Великой Отечественной войны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 Твардовского соединяет фронтовой быт, народный характер и живую разговорную интонацию. Поэма помогает увидеть войну через человеческое мужество и чувство юмора.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«Судьба человека» Шолохова сосредоточена на судьбе отдельного человека, прошедшего войну и сохранившего достоинство. Краткая форма усиливает трагизм и правдивость рассказа.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лирика Симонова и Берггольц сохраняет личное переживание войны. Эти стихи учат соотносить историческую память с ответственностью перед прошлым и живыми людьми.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в ключевых произведениях 11 класса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литературы 11 класса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сюжеты курса объединяет общий исторический фон: революция, война, репрессии и распад привычного мира усиливают конфликт личности с эпохой.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исторический перелом, тем заметнее в текстах темы свободы, памяти и нравственной стойкости.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Солженицын и лагерная проза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1951–1953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переживает лагерный опыт, который позже станет основой его художественного и нравственного свидетельства о несвободе и человеческом достоинстве.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повести «Один день Ивана Денисовича» в журнале «Новый мир» делает лагерную тему предметом широкого общественного разговора и школьного изучения.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закрепляет новый тип прозы: предельно сжатое повествование, где один день героя раскрывает систему страха, труда и внутренней свободы.
</a:t>
            </a:r>
            <a:endParaRPr lang="en-US" sz="11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 и живая память деревни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Матёра накануне исчезновения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деревня у Распутина показана как пространство памяти, где каждый дом хранит следы нескольких поколений. Когда привычный уклад оказывается под угрозой, речь идёт не только о месте, но и о нравственной связи людей с прошлым.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изба и новая плотина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конфликт выглядит как столкновение хозяйственной необходимости и традиции, однако в повести он глубже. За судьбой избы и деревенского кладбища стоит вопрос: можно ли строить будущее, не разрушая оснований человеческой преемственности?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Прощание, которое становится испытанием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Распутина переживают не просто переезд, а расставание с миром, где формировались речь, память и совесть. Поэтому повесть читается как размышление о цене прогресса и ответственности перед историей рода.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95" y="1281025"/>
            <a:ext cx="3517211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11 класса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быстро увидеть тему и художественный принцип каждого текста.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центральны историческое испытание и нравственный выбор, но каждый автор находит собственную художественную форму для их раскрытия.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литературы 11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готовиться к итоговому сочинению по литературе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 проверка качества аргументации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713" y="1101900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557" y="1836937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1631" y="2572012"/>
            <a:ext cx="2488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3966" y="3307062"/>
            <a:ext cx="248850" cy="28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7835" y="4042113"/>
            <a:ext cx="248850" cy="284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чаще всего встречаются в изучаемых текстах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3764627" y="10560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Метафора, символ и звукопись создают многослойный смысл и помогают передать настроение эпохи точнее прямого высказывания.
</a:t>
            </a:r>
            <a:endParaRPr lang="en-US" sz="967" dirty="0"/>
          </a:p>
        </p:txBody>
      </p:sp>
      <p:sp>
        <p:nvSpPr>
          <p:cNvPr id="16" name="Text 3"/>
          <p:cNvSpPr txBox="1"/>
          <p:nvPr/>
        </p:nvSpPr>
        <p:spPr>
          <a:xfrm>
            <a:off x="3131996" y="17911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важны предметные детали, через которые раскрываются характер героя, его память, страх, надежда и нравственный выбор.
</a:t>
            </a:r>
            <a:endParaRPr lang="en-US" sz="967" dirty="0"/>
          </a:p>
        </p:txBody>
      </p:sp>
      <p:sp>
        <p:nvSpPr>
          <p:cNvPr id="17" name="Text 4"/>
          <p:cNvSpPr txBox="1"/>
          <p:nvPr/>
        </p:nvSpPr>
        <p:spPr>
          <a:xfrm>
            <a:off x="2502084" y="25261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полифония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и поэме смена голосов показывает столкновение позиций, а не только развитие сюжета.
</a:t>
            </a:r>
            <a:endParaRPr lang="en-US" sz="1072" dirty="0"/>
          </a:p>
        </p:txBody>
      </p:sp>
      <p:sp>
        <p:nvSpPr>
          <p:cNvPr id="18" name="Text 5"/>
          <p:cNvSpPr txBox="1"/>
          <p:nvPr/>
        </p:nvSpPr>
        <p:spPr>
          <a:xfrm>
            <a:off x="1893108" y="32612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контрасты и монтаж эпизодов помогают связать частное событие с историческим масштабом и авторской идеей.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1234738" y="39962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ритм и инверсия делают позицию автора заметной и позволяют точнее понять эмоциональный смысл текста.
</a:t>
            </a:r>
            <a:endParaRPr lang="en-US" sz="10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направлений по степени эксперимента и исторической насыщенности
</a:t>
            </a:r>
            <a:endParaRPr lang="en-US" sz="1639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литературы 11 класса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поиски начала века не отменили интереса к человеку: даже самые смелые направления отвечали на запрос времени и обновляли язык литературы.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и историческая конкретность не противоречат друг другу: литература XX века развивается через их постоянное напряжение.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XX века учат видеть, как человек сохраняет достоинство под давлением обстоятельств, и помогают говорить о личной ответственности без упрощений.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11 класса связана с современными вопросами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войне, репрессиях и памяти показывают, что история затрагивает частную жизнь семьи, а не только события учебника.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развивает навык чтения, необходимый сегодня: отличать глубокий аргумент от общего рассуждения и подтверждать мысль точной цитатой.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повторить перед экзаменом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века: направления и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Символизм, акмеизм и футуризм задают язык первой половины курса. Важно не только помнить авторов, но и уметь объяснить, чем отличается многозначный образ Блока от точности Ахматовой и словесного эксперимента Маяковского.
</a:t>
            </a:r>
            <a:endParaRPr lang="en-US" sz="972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испытания: война, лагерь, 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Шолохов, Солженицын и Распутин показывают, как литература говорит о предельных условиях жизни. На повторении стоит держать в памяти не сюжет целиком, а главную проблему каждого текста и его художественный способ решения.
</a:t>
            </a:r>
            <a:endParaRPr lang="en-US" sz="90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главная тема века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Ахматова, Блок и Булгаков по-разному показывают связь человека с историей, прошлым и моральным выбором. Именно эта линия чаще всего помогает строить аргументы в сочинении и сопоставлять произведения между собой.
</a:t>
            </a:r>
            <a:endParaRPr lang="en-US" sz="987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литература XX века как разговор о человеке, истории и совести
</a:t>
            </a:r>
            <a:endParaRPr lang="en-US" sz="3171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 помогает увидеть, как исторические потрясения проверяют человека на свободу, память и достоинство, а точное чтение текста превращается в нравственное и культурное понимание эпохи.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2026-05-20T04:03:29Z</dcterms:created>
  <dcterms:modified xsi:type="dcterms:W3CDTF">2026-05-20T04:03:29Z</dcterms:modified>
</cp:coreProperties>
</file>