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 Петрович Астафьев: писатель о родине, войне и доброте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Читая Астафьева, понимаешь: семья, труд и память формируют человека.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 Петрович Астафьев (1924–2001) вырос в Сибири, рано узнал трудности, а затем писал о том, что видел сам. Его произведения выбирают для школы: они говорят о семье, дружбе, доброте, зле и любви к природе.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Виктор Астафьев и почему его читают в школе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10292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Воспоминания как основа творчества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Сибирская природа, деревенский быт и личные воспоминания стали «материалом» для многих рассказов и повестей. Через них читатель узнаёт мир детства изнутри.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6897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1924 — Овсянка на Енисее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Астафьев родился в селе Овсянка Красноярского края, на берегу Енисея. С ранних лет он впитывал ритм деревенской жизни и силу сибирских пейзажей.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785950" y="1208200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потери и взросление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оказалось нелёгким: мать рано ушла из жизни, и мальчику пришлось быстро взрослеть. Он учился справляться с непростыми условиями.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писателя в Сибири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065563"/>
            <a:ext cx="4037700" cy="17635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хронология: Сибирь, фронт и путь к литературе.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Астафьева связана с Сибирью и войной; это стало основой его тем и интонации.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Биографическая справка (общие сведения о писателе).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жизни Виктора Астафьева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3" y="0"/>
            <a:ext cx="513345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4425" y="1945851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 без прикрас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Великой Отечественной войны Астафьев служил связистом, артиллерийским разведчиком и шофёром. Фронтовая работа давала ощущение реальности, где рядом живут страх, усталость и смелость.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5213000" y="311075"/>
            <a:ext cx="35979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годы в жизни Астафьева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460225" y="468530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224425" y="3445835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опыт влияет на смысл книг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Побывав на передовой, писатель стремился показывать войну правдиво. В книгах заметны дружба, поддержка и цена человеческой жизни, поэтому читателю понятны чувства героев и их выбор.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сюжет меняется, автор возвращается к памяти о прошлом и к тому, чему человек учится на собственных ошибках.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подчёркивает: через войну, природу и детство раскрывается характер. Остальные темы поддерживают главный нравственный разговор.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сводка тем по произведениям (условная визуализация без статистических подсчётов).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произведений Астафьева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501" y="1319944"/>
            <a:ext cx="205896" cy="20589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0451" y="1319944"/>
            <a:ext cx="205896" cy="20589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5370" y="3106289"/>
            <a:ext cx="180159" cy="20589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86188" y="3106289"/>
            <a:ext cx="154422" cy="205896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Астафьева: простые слова и живые картины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740400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Ясность и точность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Астафьев пишет понятно и конкретно, без лишних украшений. Он выбирает точные слова, чтобы читатель видел происходящее и доверял рассказчику с первых страниц.
</a:t>
            </a:r>
            <a:endParaRPr lang="en-US" sz="1423" dirty="0"/>
          </a:p>
        </p:txBody>
      </p:sp>
      <p:sp>
        <p:nvSpPr>
          <p:cNvPr id="13" name="Text 3"/>
          <p:cNvSpPr txBox="1"/>
          <p:nvPr/>
        </p:nvSpPr>
        <p:spPr>
          <a:xfrm>
            <a:off x="5078353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интонация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текстах много звучания живой речи: короткие сильные фразы и спокойные реплики. Благодаря этому герои выглядят реальными и близкими по мыслям.
</a:t>
            </a:r>
            <a:endParaRPr lang="en-US" sz="1423" dirty="0"/>
          </a:p>
        </p:txBody>
      </p:sp>
      <p:sp>
        <p:nvSpPr>
          <p:cNvPr id="14" name="Text 4"/>
          <p:cNvSpPr txBox="1"/>
          <p:nvPr/>
        </p:nvSpPr>
        <p:spPr>
          <a:xfrm>
            <a:off x="740400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«в деталях»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описывает природу так, что она становится частью событий. Река, лес и труд на земле помогают понять чувства персонажей, а не просто создают фон.
</a:t>
            </a:r>
            <a:endParaRPr lang="en-US" sz="1423" dirty="0"/>
          </a:p>
        </p:txBody>
      </p:sp>
      <p:sp>
        <p:nvSpPr>
          <p:cNvPr id="15" name="Text 5"/>
          <p:cNvSpPr txBox="1"/>
          <p:nvPr/>
        </p:nvSpPr>
        <p:spPr>
          <a:xfrm>
            <a:off x="5078353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и труд как основа доверия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Сцены из жизни простых людей — труд, заботы, повседневные дела — помогают представить героев. Его язык связывает поступки с реальностью и последствиями.
</a:t>
            </a:r>
            <a:endParaRPr lang="en-US" sz="142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путь героя у Астафьева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развития персонажа по мотивам, общим для многих произведений писателя.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«Последний поклон» — цикл рассказов о детстве, семье и деревне. Здесь важны первые жизненные впечатления, когда ребёнок учится понимать людей и мир через простые, но значимые события.
</a:t>
            </a:r>
            <a:endParaRPr lang="en-US" sz="1364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«Последний поклон» — книга о детстве и семье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место занимает образ бабушки и сельский труд. Игры детей соседствуют с заботами взрослых, а радости всегда идут рядом с трудностями, поэтому взросление происходит «на глазах».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показывает, как формируются память и характер. Любовь к родному дому возникает не из красивых слов, а из привычных дел, голосов близких и бережного отношения к земле.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«Царь-рыбе» природа показана как большая сила, которую невозможно контролировать полностью. Тайга, река и рыбалка становятся испытанием: человек сталкивается с тем, что нельзя бездумно разрушать живое.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«Царь-рыба» — человек и природа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столкновение желаний и реальности автор раскрывает нравственный смысл. В книге особенно заметна мысль о цене поступка: то, как человек ведёт себя с природой, отражается и на судьбе людей.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учит бережности и уважению к живому миру. Это ответственность не «на словах», а в конкретных действиях, где каждый выбор влияет на последствия.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«Пастух и пастушка» показывает войну не только как событие истории, но и как испытание для двух молодых людей. На фоне фронта особенно ярко звучат доброта и верность.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«Пастух и пастушка» — война и чувства людей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Астафьева любовь не отменяет страх и утраты: надежда живёт рядом с горем, а мечты сталкиваются с жестокой реальностью. От этого чувства становятся ещё более настоящими.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подчёркивает цену человеческой жизни: война разрушает судьбы и планы, меняет привычные роли и превращает дни ожидания в тяжёлые испытания.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повести — даже в разломе войны человек остаётся человеком: остаётся право на сострадание, память и ответственность за то, как он переживает чужую беду.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теме войны и природы в книгах Астафьева постоянно возвращаются через воспоминания, повседневные заботы и разговор о том, как жить честно.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большие события (война) и «живая среда» (природа) у писателя работают вместе: через них раскрываются характер и внутренний выбор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визуализация тем по мотивам произведений; точной статистики по текстам нет (2026).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повторяется в книгах Астафьева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 Енисея: тишина, которая помнит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Енисей в книгах Астафьева кажется живым собеседником: он меняет свет, держит течение и хранит следы человеческих дел. Читатель будто слышит воду и понимает, что природа не декорация, а часть судьбы. Такие картины легко переносить в иллюстрации.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Село Овсянка: деревенский ритм и память
</a:t>
            </a:r>
            <a:pPr algn="ctr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Овсянка — это место, где жизнь складывается из труда, дорог, домашних забот и разговоров у двора. В воспоминаниях писателя деревня возвращается не как «идеал», а как настоящая школа характера. Поэтому на изображениях хорошо смотрятся улицы, избы и живые детали быта.
</a:t>
            </a:r>
            <a:endParaRPr lang="en-US" sz="1214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тропы: дорога к нравственным урокам
</a:t>
            </a:r>
            <a:pPr algn="ctr" indent="0" marL="0">
              <a:lnSpc>
                <a:spcPct val="100000"/>
              </a:lnSpc>
              <a:buNone/>
            </a:pPr>
            <a:r>
              <a:rPr lang="en-US" sz="6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Сибирский лес у Астафьева не только красив, но и строг: он учит внимательности и уважению к живому. Герои движутся по тропам, а вместе с ними меняется понимание мира — от простого любопытства к ответственности. Эта мысль хорошо поддерживает визуальные образы лесной глубины.
</a:t>
            </a:r>
            <a:endParaRPr lang="en-US" sz="123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Овсянка и Енисей в жизни и книгах писателя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72490" y="1124025"/>
            <a:ext cx="3851520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подсказка, что именно хотел подчеркнуть писатель в каждом произведении и какой нравственный смысл в них важнее всего.
</a:t>
            </a:r>
            <a:pPr algn="l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общий «каркас» творчества: память о человеке связывает разные жанры — от фронтовой правды до разговоров о совести и природе.
</a:t>
            </a:r>
            <a:pPr algn="l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темам и сюжетным линиям произведений (обобщение содержания, без точной статистики).
</a:t>
            </a:r>
            <a:endParaRPr lang="en-US" sz="1165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произведения Виктора Астафьева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91350" y="6836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Астафьев показывает войну без «подслащивания»: страх и голод, усталость и потери становятся частью обычной жизни фронтовиков. Благодаря этому читать становится тяжелее — но честнее.
</a:t>
            </a:r>
            <a:endParaRPr lang="en-US" sz="1367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683650"/>
            <a:ext cx="3126300" cy="39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Астафьев и правда о войне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791354" y="203600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книгах заметен трудный быт: ожидание, короткие передышки, разговоры на ходу и ощущение, что один неверный шаг может стоить жизни. Так раскрывается цена выживания.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5791353" y="33883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произведения помогают понять, почему важно помнить о войне и беречь мир. Они подталкивают к уважению к людям, которые прошли испытание, и к вниманию к ценностям сегодня.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жизненный опыт превращался в книги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личных переживаний и наблюдений — к рассказу/повести, сохраняющим память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9153" y="2096660"/>
            <a:ext cx="226148" cy="1809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90028" y="2096660"/>
            <a:ext cx="226148" cy="1809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48340" y="2077821"/>
            <a:ext cx="191272" cy="2185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75553" y="2077821"/>
            <a:ext cx="218597" cy="218597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ответственности в произведениях Астафьева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1014250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Поступок имеет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отвечают за то, что делают: за слова, решения и отношение к другим. Автор подчёркивает, что последствия обязательно возвращаются — иногда сразу, иногда позже.
</a:t>
            </a:r>
            <a:endParaRPr lang="en-US" sz="1204" dirty="0"/>
          </a:p>
        </p:txBody>
      </p:sp>
      <p:sp>
        <p:nvSpPr>
          <p:cNvPr id="13" name="Text 3"/>
          <p:cNvSpPr txBox="1"/>
          <p:nvPr/>
        </p:nvSpPr>
        <p:spPr>
          <a:xfrm>
            <a:off x="3155127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перед близкими и товарищами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важна забота о семье и верность дружбе. Когда вокруг тяжело, поддержка становится настоящим выбором, а равнодушие — тоже форма поведения.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296004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 к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ответе не только за людей, но и за живой мир. Природа у Астафьева требует уважения, потому что она связана с будущим и человеческой совестью.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7436881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 как внутренний суд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чувство справедливости помогает героям разобраться в себе. Совесть становится ориентиром, когда сложно и страшно, и именно тогда проявляется характер.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и тайга поддерживают разговор о родной земле и о том, как человек меняется среди труда и опасностей. Эти картины часто «ведут» сюжет.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 показывают: самые заметные образы — природные. Через них писатель связывает красоту, трудность жизни и нравственные решения героев.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визуализация повторяемости образов по мотивам произведений; точных частотных подсчётов нет (2026).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образы помогают понять книги Астафьева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2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Астафьева не устаревают, потому что в них есть честный разговор о войне, природе и человеческом достоинстве. Читатель видит реальность, а не красивую картинку.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Астафьева читают и сегодня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4765129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у Астафьева — не просто воспоминания, а ответственность. Автор заставляет думать о том, как прошлое влияет на настоящее и почему нельзя забывать людей, которые пережили испытания.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2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помогают ценить семью и труд: в судьбах героев важны повседневные дела, забота и умение поддержать другого. Это близко и современным подросткам.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765129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совести, выбора и ответственности остаются актуальными. Именно поэтому многие истории воспринимаются сегодня как личный разговор о том, как стать внимательнее к миру и к людям.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писатель, который учил помнить и думать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 Петрович Астафьев оставил книги о трудной жизни, но в них всегда есть уважение к человеку, природе и правде. Его творчество связано с Сибирью, военным поколением и нравственными уроками.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2026-05-12T20:48:06Z</dcterms:created>
  <dcterms:modified xsi:type="dcterms:W3CDTF">2026-05-12T20:48:06Z</dcterms:modified>
</cp:coreProperties>
</file>