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60100" y="2954238"/>
            <a:ext cx="41433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Правление Фёдора Алексеевича длилось с 1676 по 1682 год, и это было время важных перемен.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3375" y="1127875"/>
            <a:ext cx="5853600" cy="1652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13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 Фёдора Алексеевича Романова: между традицией и реформами
</a:t>
            </a:r>
            <a:endParaRPr lang="en-US" sz="361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фон России второй половины XVII века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Алексея Михайловича в 1676 году на престол вступил Фёдор Алексеевич. Россия воевала на юге и западе, защищала рубежи и соперничала с Речью Посполитой. Нужны были деньги, армия и более быстрые решения, чем позволяли старые порядки.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Фёдор Алексеевич родился в 1661 году и в 1676-м стал царём в 15 лет. Он был болезненным человеком и не мог лично решать все вопросы государства.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этого на первый план выходили бояре, приказные люди и ближайшее окружение. Они помогали организовывать управление и влияли на то, какие решения становились реальностью.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дворе заметную роль играли Милославские и образованные советники. Такое сочетание усиливало влияние придворной среды и делает политику эпохи более «коллективной».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Личность Фёдора Алексеевича и условия его правления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212" y="1038103"/>
            <a:ext cx="464400" cy="46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7737" y="1063903"/>
            <a:ext cx="464400" cy="41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1212" y="2989543"/>
            <a:ext cx="464400" cy="3715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7737" y="2943103"/>
            <a:ext cx="464400" cy="46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центральной власти
</a:t>
            </a:r>
            <a:endParaRPr lang="en-US" sz="3000" dirty="0"/>
          </a:p>
        </p:txBody>
      </p:sp>
      <p:sp>
        <p:nvSpPr>
          <p:cNvPr id="12" name="Text 2"/>
          <p:cNvSpPr txBox="1"/>
          <p:nvPr/>
        </p:nvSpPr>
        <p:spPr>
          <a:xfrm>
            <a:off x="559829" y="2106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Решения чаще принимались в столице, а местные власти действовали по указам. Это помогало стране работать более согласованно и уменьшало разнобой в распоряжениях.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559646" y="156065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из Москвы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906354" y="2106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Приказная система становилась важнее: через неё оформлялись поручения, собирались сведения и контролировались действия чиновников. Так государство действовало более организованно, а не «по привычке».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4906171" y="155417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роли приказной системы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59829" y="4011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Царская власть укреплялась, а влияние некоторых боярских родов постепенно уменьшалось. Когда центр получает больше рычагов управления, спорить становится сложнее.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559646" y="346565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влияния отдельных родов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906354" y="4011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зависимому положению местных органов от центра появлялись единые требования. Это повышало управляемость территории и облегчало реагирование на угрозы.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4906171" y="345917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Единые правила и контроль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Местничество — старый обычай: должности распределяли по знатности рода, а не по умениям. Из-за этого возникали споры между боярами и часто страдало реальное дело службы.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1682 году местничество отменили. После этого при назначениях больше учитывали заслуги, опыт и то, как человек проявлял себя в службе и делах.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мера стала одной из ключевых реформ XVII века: она помогала уменьшать конфликты и делала кадровые решения более практичными для управления и армии.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Отмена местничества в 1682 году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31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менялась служба после отмены местничества
</a:t>
            </a:r>
            <a:endParaRPr lang="en-US" sz="2631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цепочка преобразований после указа 1682 года.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армии и военной службе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Продолжалось развитие полков нового строя, которые создавались по европейскому образцу. Для успеха требовались не только начальники «по происхождению», но и подготовленные командиры и бойцы.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5002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армии всё больше ценили обучение, дисциплину и единое командование. Одни и те же правила боя и службы помогали действовать слаженно даже в сложной обстановке.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78085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изменения особенно были важны из-за угроз на южных границах. Когда риск войны постоянный, армии нужна подготовка, а управлению — надёжные механизмы командования.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6405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Усилялось значение снабжения: без постоянных запасов невозможно удерживать порядок и проводить учения. Поэтому государство стремилось организовать снабженческие решения более системно.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усиливал своё влияние при Фёдоре Алексеевиче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Старую родовую знать описывают как теряющую прежние позиции, а служилые и управленческие группы — как заметно укрепляющиеся. Точных процентов источники не дают.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потребности в грамотном управлении и подготовленной армии власть всё больше опиралась на службу. Поэтому усиливались те, кто умел руководить, вести документы и обеспечивать войско.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2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историческому описанию политики; количественные данные (проценты/доли) не указаны в исходных формулировках.
</a:t>
            </a:r>
            <a:endParaRPr lang="en-US" sz="122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925" y="1172517"/>
            <a:ext cx="2716500" cy="1554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3738" y="1172517"/>
            <a:ext cx="2716500" cy="1554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7563" y="1172517"/>
            <a:ext cx="2716500" cy="15545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Симеон Полоцкий и развитие культуры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46380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дворцовой среде рос интерес к чтению и образованию. Слова и тексты начинали играть более заметную роль: через книги легче объяснять идеи и фиксировать знания для будущих дел. Так культура превращалась в поддержку государственной работы.
</a:t>
            </a:r>
            <a:endParaRPr lang="en-US" sz="1171" dirty="0"/>
          </a:p>
        </p:txBody>
      </p:sp>
      <p:sp>
        <p:nvSpPr>
          <p:cNvPr id="12" name="Text 3"/>
          <p:cNvSpPr txBox="1"/>
          <p:nvPr/>
        </p:nvSpPr>
        <p:spPr>
          <a:xfrm>
            <a:off x="4638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Книжная культура становится частью управления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3176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и знания: как учёный влиял на двор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317625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Симеон Полоцкий был известным учёным и писателем своего времени. Его деятельность поддерживала обучение, чтение и стихотворство, а также интерес к знаниям в целом. Это помогало формировать уважение к грамотности в Москве и при царском дворе.
</a:t>
            </a:r>
            <a:endParaRPr lang="en-US" sz="1141" dirty="0"/>
          </a:p>
        </p:txBody>
      </p:sp>
      <p:sp>
        <p:nvSpPr>
          <p:cNvPr id="15" name="Text 6"/>
          <p:cNvSpPr txBox="1"/>
          <p:nvPr/>
        </p:nvSpPr>
        <p:spPr>
          <a:xfrm>
            <a:off x="617145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образованных людей становится больше, меняется и «качество» повседневных решений: документы составляют аккуратнее, а мысли выражают яснее. Образование постепенно начинает влиять на то, как общество понимает власть и ответственность. В этом и чувствуется культурный поворот эпохи.
</a:t>
            </a:r>
            <a:endParaRPr lang="en-US" sz="1109" dirty="0"/>
          </a:p>
        </p:txBody>
      </p:sp>
      <p:sp>
        <p:nvSpPr>
          <p:cNvPr id="16" name="Text 7"/>
          <p:cNvSpPr txBox="1"/>
          <p:nvPr/>
        </p:nvSpPr>
        <p:spPr>
          <a:xfrm>
            <a:off x="6171425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Грамотность меняет привычный темп жизни общества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850" y="1546310"/>
            <a:ext cx="468000" cy="46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6425" y="1572310"/>
            <a:ext cx="468000" cy="416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6425" y="3278960"/>
            <a:ext cx="468000" cy="46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5850" y="3325760"/>
            <a:ext cx="468000" cy="374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84240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просвещение в московском государстве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485850" y="215594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половине XVII века усилился интерес к чтению, письму и богословию. Образованные люди становились заметнее в жизни государства и общества, потому что умение работать с текстами было необходимо.
</a:t>
            </a:r>
            <a:endParaRPr lang="en-US" sz="1217" dirty="0"/>
          </a:p>
        </p:txBody>
      </p:sp>
      <p:sp>
        <p:nvSpPr>
          <p:cNvPr id="13" name="Text 2"/>
          <p:cNvSpPr txBox="1"/>
          <p:nvPr/>
        </p:nvSpPr>
        <p:spPr>
          <a:xfrm>
            <a:off x="1073900" y="154571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 письмо как часть повседневной культуры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766425" y="215594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Грамотность помогала точнее составлять документы и поддерживать дипломатические контакты. Когда тексты оформляют аккуратно, меньше ошибок и споров, а решения становятся понятнее всем участникам процесса.
</a:t>
            </a:r>
            <a:endParaRPr lang="en-US" sz="1217" dirty="0"/>
          </a:p>
        </p:txBody>
      </p:sp>
      <p:sp>
        <p:nvSpPr>
          <p:cNvPr id="15" name="Text 4"/>
          <p:cNvSpPr txBox="1"/>
          <p:nvPr/>
        </p:nvSpPr>
        <p:spPr>
          <a:xfrm>
            <a:off x="5354475" y="154571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Документы и дипломатия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4766425" y="388859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просвещения меняло жизнь общества постепенно: росла роль знаний, а управление становилось более организованным. Для 7 класса важно увидеть, как образование влияет на практические решения государства.
</a:t>
            </a:r>
            <a:endParaRPr lang="en-US" sz="1217" dirty="0"/>
          </a:p>
        </p:txBody>
      </p:sp>
      <p:sp>
        <p:nvSpPr>
          <p:cNvPr id="17" name="Text 6"/>
          <p:cNvSpPr txBox="1"/>
          <p:nvPr/>
        </p:nvSpPr>
        <p:spPr>
          <a:xfrm>
            <a:off x="5354475" y="327836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обществе через науку и книги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85850" y="388859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постепенно становилось «инструментом» для государственной работы: в управлении требовались те, кто умеет понимать правила и вести записи. Это повышало качество службы.
</a:t>
            </a:r>
            <a:endParaRPr lang="en-US" sz="1217" dirty="0"/>
          </a:p>
        </p:txBody>
      </p:sp>
      <p:sp>
        <p:nvSpPr>
          <p:cNvPr id="19" name="Text 8"/>
          <p:cNvSpPr txBox="1"/>
          <p:nvPr/>
        </p:nvSpPr>
        <p:spPr>
          <a:xfrm>
            <a:off x="1073900" y="327836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людей для службы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2342090"/>
            <a:ext cx="4684800" cy="16465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меры Фёдора Алексеевича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реформы и изменения, которые помогали ослаблять старые порядки и укреплять государство.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Фёдора Алексеевича ослабляли старые родовые правила и усиливали государственные механизмы управления и службы.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учебным материалам о правлении Фёдора Алексеевича (1676–1682).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503425" y="1878106"/>
            <a:ext cx="42807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724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1676–1682
</a:t>
            </a:r>
            <a:endParaRPr lang="en-US" sz="6724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360000"/>
            <a:ext cx="8424000" cy="12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армии, двора и работы приказов требовало средств, поэтому сохранялись налоги, а за их сбором усиливался контроль.
</a:t>
            </a:r>
            <a:endParaRPr lang="en-US" sz="2700" dirty="0"/>
          </a:p>
        </p:txBody>
      </p:sp>
      <p:sp>
        <p:nvSpPr>
          <p:cNvPr id="7" name="Text 3"/>
          <p:cNvSpPr txBox="1"/>
          <p:nvPr/>
        </p:nvSpPr>
        <p:spPr>
          <a:xfrm>
            <a:off x="4503425" y="4534057"/>
            <a:ext cx="3173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о финансовой политике России в правление Фёдора Алексеевича (1676–1682).
</a:t>
            </a:r>
            <a:endParaRPr lang="en-US" sz="969" dirty="0"/>
          </a:p>
        </p:txBody>
      </p:sp>
      <p:sp>
        <p:nvSpPr>
          <p:cNvPr id="8" name="Text 4"/>
          <p:cNvSpPr txBox="1"/>
          <p:nvPr/>
        </p:nvSpPr>
        <p:spPr>
          <a:xfrm>
            <a:off x="4503425" y="3556288"/>
            <a:ext cx="42807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 годы государству особенно важно было обеспечивать регулярные доходы для нужд управления и армии.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направления политики Фёдора Алексеевича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армии и управленческих решений напрямую влияло на безопасность границ, а подготовка грамотных людей делала службу более организованной.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внимания были практические задачи государства: защитить страну, наладить управление и обеспечить кадры и деньги для устойчивой работы.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2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направлениям политики Фёдора Алексеевича в учебных курсах истории (обобщённые сведения, без точных показателей).
</a:t>
            </a:r>
            <a:endParaRPr lang="en-US" sz="122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политика на юге и западе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613850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южных рубежах главную опасность составляли крымские татары. Россия стремилась сохранить безопасность и не допускать набегов, которые мешали развитию приграничных территорий.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13850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Юг: угроза со стороны Крыма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2325684" y="1438800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Внешнеполитическое давление усиливалось присутствием Османской империи. Усилия были направлены на оборону и на удержание позиций, важных для контроля региона.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325684" y="1104275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Юг: противостояние Османской империи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037518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Запад: соперничество с Речью Посполитой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037518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западе сохранялось соперничество с Речью Посполитой, из-за чего требовалось постоянное внимание к дипломатии и к защите интересов России.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5749352" y="1438800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замысел внешней политики сводился к защите территорий, укреплению обороны и сохранению влияния России в Восточной Европе.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5749352" y="1104275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курса: укрепление обороны и влияние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5242" y="1172790"/>
            <a:ext cx="2718000" cy="1985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0833" y="1172790"/>
            <a:ext cx="2718000" cy="19854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1725167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проходили главные бои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725200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Чигиринские походы стали проверкой сил на юге. В 1677 и 1678 годах русским войскам приходилось действовать в трудных условиях, где важны были точные решения и чёткое руководство. Эти события показали, что на войне недостаточно только храбрости.
</a:t>
            </a:r>
            <a:endParaRPr lang="en-US" sz="1099" dirty="0"/>
          </a:p>
        </p:txBody>
      </p:sp>
      <p:sp>
        <p:nvSpPr>
          <p:cNvPr id="8" name="Text 3"/>
          <p:cNvSpPr txBox="1"/>
          <p:nvPr/>
        </p:nvSpPr>
        <p:spPr>
          <a:xfrm>
            <a:off x="4700758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войны и что требовалось изменить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700782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то, что Россия удерживала свои позиции, война оказалась тяжёлой и дорогой. Сложности заставляли думать о снабжении, дисциплине и организации командования. По итогам походов стало ясно: армия нуждается в более современном управлении.
</a:t>
            </a:r>
            <a:endParaRPr lang="en-US" sz="1099" dirty="0"/>
          </a:p>
        </p:txBody>
      </p:sp>
      <p:sp>
        <p:nvSpPr>
          <p:cNvPr id="10" name="Text 5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Чигиринские походы: уроки для армии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71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правление Фёдора Алексеевича сохранялась тесная связь с православной церковью: государство поддерживало традиционный порядок и привычную роль церкви в жизни общества.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и государство в правление Фёдора Алексеевича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509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укреплялась власть царя и усиливалась централизация управления. Так государство стремилось действовать более согласованно, опираясь на авторитет религиозных институтов.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047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России XVII века такое сочетание было способом удерживать стабильность: церковь помогала сохранять общие нормы, а государство отвечало за порядок и управление.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Плюсы и ограничения правления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сторона эпохи — начатые изменения, слабое место — невозможность завершить все преобразования из‑за обстоятельств правления.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коротком сроке были сделаны важные шаги: реформы запустили перемены, а их продолжение стало задачей следующих правлений.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2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характеристикам правления Фёдора Алексеевича (1676–1682) в школьных курсах истории; качественная оценка без точных статистических данных.
</a:t>
            </a:r>
            <a:endParaRPr lang="en-US" sz="122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2100" y="615541"/>
            <a:ext cx="4684800" cy="226661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3296100" cy="20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политики по основным сферам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571750"/>
            <a:ext cx="32961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реформы сказались на разных направлениях работы государства в период правления Фёдора Алексеевича.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02100" y="4423200"/>
            <a:ext cx="46848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итогам реформ Фёдора Алексеевича (1676–1682) по учебным материалам.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2100" y="3337825"/>
            <a:ext cx="34308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подготовили почву для будущих преобразований: управление, служба и подготовка кадров стали работать по более устойчивому принципу.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25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политика Фёдора Алексеевича повлияла на будущее
</a:t>
            </a:r>
            <a:endParaRPr lang="en-US" sz="2325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цепочка изменений, отражающая переход от старых порядков к более системному управлению.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7300" y="2954250"/>
            <a:ext cx="76494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Правление Фёдора Алексеевича было недолгим, но важным: ослабили старые родовые порядки, укрепили царскую власть и начали перестройку армии и управления. Реформы не успели завершить — они подготовили почву для перемен начала XVIII века.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360100" y="1127875"/>
            <a:ext cx="8423700" cy="17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правление, которое запустило большие изменения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2026-05-12T17:52:10Z</dcterms:created>
  <dcterms:modified xsi:type="dcterms:W3CDTF">2026-05-12T17:52:10Z</dcterms:modified>
</cp:coreProperties>
</file>