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знаем о птицах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рядом с нами: они летают, поют и заботятся о птенцах.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живут почти повсюду и легко узнаются по перьям, клюву, крыльям и лапам. Они бывают очень разными: маленькими и большими, певчими и молчаливыми, быстрыми бегунами и ловкими пловцами.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удивительные животные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помогают птице сохранять тепло, словно тёплая куртка. Мягкий пух согревает тело, а плотные перья защищают от ветра и холода. Без такой «одежды» птице было бы трудно жить в любую погоду.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для птицы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бывают не только полезными, но и красивыми. У многих птиц они пёстрые, яркие или блестящие, поэтому птицу легко заметить. Такая окраска помогает узнавать друг друга и иногда прятаться среди травы и веток.
</a:t>
            </a:r>
            <a:endParaRPr lang="en-US" sz="115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защита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перья на крыльях делают полёт возможным. Они помогают птице подниматься в воздух, поворачивать и мягко приземляться. Когда птица расправляет крылья, кажется, будто она надевает невидимый плащ для путешествия.
</a:t>
            </a:r>
            <a:endParaRPr lang="en-US" sz="102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для полёта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перья так важны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00" y="1108175"/>
            <a:ext cx="8424000" cy="195792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 подсказывает, что ест птица. У тех, кто клюёт зёрна, клюв короткий и крепкий, а у охотников за насекомыми он чаще тонкий и острый, как маленький пинцет.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питается птица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24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клюв помогает доставать корм из воды или земли, а крепкий — расклёвывать твёрдые семена. Поэтому по клюву часто можно догадаться, где живёт птица и чем она занята.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524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птицы свой клюв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62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нужен не только для еды. С его помощью птица пьёт воду, переносит веточки для гнезда и аккуратно кормит птенцов. Это очень полезный инструмент, который всегда при птице.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2562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помогает в быту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вместо зубов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518270"/>
            <a:ext cx="439200" cy="35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утки между пальцами есть перепонки. Они работают как маленькие вёсла и помогают птице легко двигаться в воде. Поэтому утка отлично плавает и не боится мокрых приключений.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для плавания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совы лапы сильные и цепкие. Они нужны, чтобы хватать добычу и удерживать её. Такие лапы помогают сове быть ловкой и осторожной ночной охотницей.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лапы охотника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помогают птице летать, удерживаться в воздухе и ловко менять направление. Благодаря им птица может быстро улететь от опасности или перелететь с ветки на ветку.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поднимают в воздух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 помогают птице ходить по земле, прыгать по веткам и крепко держаться за опору. У разных птиц лапы устроены по-разному, потому что жизнь у каждой своя.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 для ходьбы и прыжков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лапы и крылья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не летает, зато отлично чувствует себя в воде. Его крылья стали похожи на плавники, поэтому он быстро ныряет и ловко ловит добычу под водой.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— мастер плавания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Киви живёт тихо и осторожно, а крылья у него совсем маленькие. Эта птица не летает, но всё равно остаётся настоящей птицей с перьями, клювом и лапами.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Киви — птица без полёта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почти не пользуется крыльями для полёта. Зато он очень быстро бегает на сильных ногах и может долго двигаться по открытым пространствам.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— быстрый бегун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летают не все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птицы готовят гнездо, выводят птенцов и помогают им вырасти.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птица заботится о птенцах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Утки, чайки и другие водные птицы находят корм у рек, озёр и морей. Одни вылавливают мелкую рыбу, другие собирают водные растения и мелких жителей воды.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вода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едят ягоды и сочные плоды. Такой корм помогает им получать энергию, а затем разносить семена по лесу, будто маленькие садовники с крыльями.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 плоды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любят зёрна и семена. Такой корм удобно клевать коротким крепким клювом, поэтому он подходит воробьям, голубям и другим зерноядным птицам.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Зёрна и семена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и многие лесные птицы ловят насекомых и их личинок. Им помогают ловкий клюв и быстрые движения, потому что добыча часто прячется в траве, коре или листьях.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птицы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Воробьи, голуби и синицы часто держатся рядом с людьми. Они находят крошки, семена и безопасные места в парках, дворах и у кормушек. Город для них — шумный, но привычный дом.
</a:t>
            </a:r>
            <a:endParaRPr lang="en-US" sz="1152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домов и кормушек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Ворон, синицу или голубя можно увидеть даже во время обычной прогулки. Если идти тихо и не пугать птиц, можно заметить, как они ищут корм, перелетают с ветки на ветку и внимательно смотрят по сторонам.
</a:t>
            </a:r>
            <a:endParaRPr lang="en-US" sz="1152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парке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бывает особенно трудно, потому что корм под снегом и льдом спрятан лучше, чем секретный клад. Чистая кормушка и подходящий корм помогают им пережить холодные дни.
</a:t>
            </a:r>
            <a:endParaRPr lang="en-US" sz="1152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помощь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городе и рядом с нами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птице найти пару. По голосу птицы узнают друг друга и понимают, что рядом живёт тот, кто подходит для семьи. Весной такие песни слышны особенно часто.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Позвать пару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птицы поют особенно много, потому что начинается время гнёзд, яиц и птенцов. В это время леса и парки становятся очень оживлёнными — будто включился большой природный концерт.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Создать весенний хор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поют, чтобы сообщить: это их место. Так они словно ставят невидимую табличку и напоминают соседям, что здесь уже есть хозяин, очень певучий и бдительный.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свой участок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появляется опасность, птица может подать тревожный сигнал. Тогда другие птицы быстро настораживаются и стараются спрятаться. Птичий голос работает как маленькая природная сигнализация.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Предупредить об опасности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птицы поют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летят так, будто перед ними невидимая карта. Они запоминают реки, берега, леса и знакомые поля, которые помогают держать верный курс. Если дорога длинная, птица всё равно находит нужное место и возвращается домой без путеводителя.
</a:t>
            </a:r>
            <a:endParaRPr lang="en-US" sz="987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над реками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 часто возвращаются туда, где уже есть удобное место для гнезда и достаточно корма. Там они снова находят привычные деревья, камыши или берег. Весной такой путь заканчивается важным делом — появлением птенцов.
</a:t>
            </a:r>
            <a:endParaRPr lang="en-US" sz="1076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весной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внизу всё меняется, птицам помогают небо и память. Они ориентируются по Солнцу днём и по звёздам ночью, а ещё запоминают направление полёта. Так перелётные птицы уверенно продолжают путь даже над морем и пустыми пространствами.
</a:t>
            </a:r>
            <a:endParaRPr lang="en-US" sz="987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неба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птиц: как они не теряются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меняется жизнь птиц от осени до весны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перелётных птиц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России живут совы, дятлы, клесты и многие другие птицы. Им нужны деревья, дупла и тишина, а лес даёт им и укрытие, и пищу, и места для гнёзд.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птицам приходится особенно трудно, но там тоже есть свои жители. Они умеют переносить ветер, холод и долгие светлые дни, потому что их тело и повадки хорошо приспособлены к северу.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холод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полях и степях хорошо чувствуют себя жаворонки, журавли и дрофы. Здесь важно видеть далеко вокруг, поэтому таким птицам подходят большие открытые места без густых зарослей и лишней суеты.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рек, озёр и морей можно увидеть уток, чаек, куликов и других водных птиц. Они находят корм в воде и на мелководье, а лапы и клювы помогают им жить рядом с берегом.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воды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нашей страны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4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журавля-красавки стройная фигура и светлое оперение, поэтому он выглядит очень изящно. Эта птица стала редкой, и встретить её в природе уже непросто. Чтобы красавка не исчезла, люди берегут места, где она гнездится и отдыхает.
</a:t>
            </a:r>
            <a:endParaRPr lang="en-US" sz="1084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Журавль-красавка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4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Стерх — одна из самых известных редких птиц России. Его белое оперение заметно издалека, но в природе он всё равно нуждается в защите. Сохранять болота и тихие места — значит помогать стерху жить дальше.
</a:t>
            </a:r>
            <a:endParaRPr lang="en-US" sz="1114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журавль-стерх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3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Дрофа любит широкие пространства, где можно далеко видеть окрестности. Ей нужны спокойные степи и поля, а тревожить такую птицу нельзя. Если место становится шумным или опасным, дрофе трудно вырастить птенцов.
</a:t>
            </a:r>
            <a:endParaRPr lang="en-US" sz="1113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Дрофа в открытой степи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пернатые гости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поедают вредных насекомых и их личинок. Благодаря этому растения меньше страдают, а сад и лес остаются здоровее без лишней помощи со стороны человека.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Борцы с насекомыми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ловят мелких животных и помогают регулировать их число. В природе это важно: если одних животных становится слишком много, другим живётся намного труднее.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равновесие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клюют ягоды и переносят семена на большие расстояния. Потом семена могут прорасти в новом месте, и так появляются молодые растения.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Разносят семена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птиц природе пришлось бы тяжелее. Они участвуют в жизни лесов, лугов и садов, поддерживают порядок и делают окружающий мир более устойчивым и живым.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лесу жить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птицы помогают природе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797" y="1474950"/>
            <a:ext cx="3285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помогают кормушки с семенами, зёрнами и несолёным салом. Хлеб с плесенью и испорченная еда птицам вредят, поэтому корм нужно выбирать внимательно.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подкормка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важны тихие уголки, где можно вывести птенцов без тревоги. Если не шуметь возле гнёзд и не ломать ветки, птицам гораздо безопаснее.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места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нужна свежая вода для питья и купания. Если рядом есть грязные лужи или мусор, им становится труднее жить, поэтому чистота очень важна.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дают птицам укрытие и место для гнёзд. В густой зелени они могут спрятаться от ветра, дождя и лишнего шума.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могут помогать птицам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756"/>
            <a:ext cx="2016000" cy="1988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8000" y="1450756"/>
            <a:ext cx="2016000" cy="19884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000" y="1450756"/>
            <a:ext cx="2016000" cy="19884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000" y="1450756"/>
            <a:ext cx="2016000" cy="198843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такие маленькие, что кажутся живой искрой. Они умеют очень быстро махать крыльями, поэтому могут зависать в воздухе у цветка. Кажется, будто птица не летит, а ловко дрожит на месте.
</a:t>
            </a:r>
            <a:endParaRPr lang="en-US" sz="996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— крошечный мастер полёта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68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страуса очень сильные и длинные ноги. Он не летает, зато бегает очень быстро и уверенно. Если бы был спортивный забег среди птиц, страус точно оказался бы в числе лидеров.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768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— быстрый бегун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632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Лебеди часто живут парами и долго держатся вместе. Они заботятся друг о друге, вместе выбирают место для гнезда и охраняют птенцов. В воде такая пара выглядит очень спокойно и красиво.
</a:t>
            </a:r>
            <a:endParaRPr lang="en-US" sz="987" dirty="0"/>
          </a:p>
        </p:txBody>
      </p:sp>
      <p:sp>
        <p:nvSpPr>
          <p:cNvPr id="13" name="Text 6"/>
          <p:cNvSpPr txBox="1"/>
          <p:nvPr/>
        </p:nvSpPr>
        <p:spPr>
          <a:xfrm>
            <a:off x="4632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Лебединая пара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2496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отлично видят и слышат даже в темноте. Их большие глаза и чуткие уши помогают им находить добычу ночью, когда многие другие птицы уже спят. Настоящий ночной сторож леса!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2496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в ночной тишине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птицы и их способности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53597" y="1474950"/>
            <a:ext cx="3285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 и лап подсказывает, чем птица питается и как живёт. У одних клюв тонкий, у других крепкий, а лапы могут быть цепкими или плавательными.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и лапы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птицу, важно заметить, где она находится: у воды, в лесу, в поле или рядом с домом. Так легче догадаться, какая это птица и что ей нужно.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окраске и рисунку перьев можно многое понять о птице. Иногда даже одна яркая полоска или пятнышко помогает отличить её от соседок и соседей.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и цвет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Пение, щебет и крики помогают узнать птицу даже тогда, когда её не видно. У каждой птицы свой голос, и он часто звучит как маленькая музыкальная подсказка.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птицы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замечаем, наблюдая птиц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определить птицу по внешним признакам и поведению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птицу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рядом с нами каждый день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похожи на маленьких соседей с крыльями: они живут рядом, помогают природе и радуют нас. Если беречь деревья, воду и тишину, пернатые гости будут возвращаться снова и снова.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2026-05-25T17:23:07Z</dcterms:created>
  <dcterms:modified xsi:type="dcterms:W3CDTF">2026-05-25T17:23:07Z</dcterms:modified>
</cp:coreProperties>
</file>