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94050" y="4044222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473309" y="999811"/>
            <a:ext cx="6197400" cy="262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урока: «第四课我们下了汉语课以后去动物园»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строить простое китайское предложение о том, что делаем после урока.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контекст и языковой материал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помогает познакомиться с коротким повествованием на китайском языке. В ней есть номер урока, место и понятная последовательность: урок → дорога → зоопарк → животные. Для 7 класса это особенно удобно: сюжет повседневный, слова легко связать между собой.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фраза, пиньинь и перевод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Китайский текст: 第四课我们下了汉语课以后去动物园。 Предложение короткое и «собранное» из школьных элементов: номер урока, действие после него и место, куда направились.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Пиньинь: Dì sì kè wǒmen xià le Hànyǔ kè yǐhòu qù dòngwùyuán. В звучании слышна связка «после урока» — она сразу задаёт порядок событий.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Перевод: «После четвёртого урока китайского языка мы пошли в зоопарк». Смысл строится так: одно действие завершилось, затем началось другое.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359" y="1508047"/>
            <a:ext cx="4040632" cy="270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фразы по частям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ключевые элементы предложения — они точно показывают, кто действует, когда это происходит и куда направляются.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слово работает как «звено цепочки»: так китайская формулировка передаёт порядок событий без длинных объяснений.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фраза из темы урока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и порядок действий в предложении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Урок заканчивается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говорится, что урок китайского завершился: действие «下了» показывает переход к следующему событию.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Начинается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связка «以后»: после этого начинается второе действие — движение в нужное место.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3) Появляется место и итог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уточняется куда пошли: «去…动物园». Так предложение описывает событие как последовательность.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рассказе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школьная ситуация превращается в маленький сюжет: от урока к походу и наблюдению.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13" y="1592325"/>
            <a:ext cx="2550322" cy="1676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7552" y="1592325"/>
            <a:ext cx="2550322" cy="16761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1233" y="1592325"/>
            <a:ext cx="2550322" cy="167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470297"/>
            <a:ext cx="2550322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и билеты: начинается прогулка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 — это место, где посетителей приглашают увидеть животных разных видов. Обычно сначала проходят через вход, покупают билеты и получают информацию о правилах. Так начинается понятный «маршрут наблюдения» для детей и взрослых.
</a:t>
            </a:r>
            <a:endParaRPr lang="en-US" sz="1151" dirty="0"/>
          </a:p>
        </p:txBody>
      </p:sp>
      <p:sp>
        <p:nvSpPr>
          <p:cNvPr id="10" name="Text 1"/>
          <p:cNvSpPr txBox="1"/>
          <p:nvPr/>
        </p:nvSpPr>
        <p:spPr>
          <a:xfrm>
            <a:off x="3285897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Вольеры и таблички: животные рядом, но на расстоянии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зоопарку передвигаются вдоль вольеров. Рядом часто есть таблички с названиями животных, чтобы легче узнавать виды. Ограждения помогают сохранять безопасность и защищают и людей, и животных во время просмотра.
</a:t>
            </a:r>
            <a:endParaRPr lang="en-US" sz="1191" dirty="0"/>
          </a:p>
        </p:txBody>
      </p:sp>
      <p:sp>
        <p:nvSpPr>
          <p:cNvPr id="11" name="Text 2"/>
          <p:cNvSpPr txBox="1"/>
          <p:nvPr/>
        </p:nvSpPr>
        <p:spPr>
          <a:xfrm>
            <a:off x="6057394" y="3470297"/>
            <a:ext cx="2592534" cy="11501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Дорожки и зоны отдыха: спокойная экскурсия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зоопарке есть дорожки между вольерами и места для отдыха. Это удобно, потому что на экскурсии нужно время, чтобы спокойно рассмотреть животных и прочитать сведения на стендах. Такие элементы делают поездку организованной и комфортной.
</a:t>
            </a:r>
            <a:endParaRPr lang="en-US" sz="1191" dirty="0"/>
          </a:p>
        </p:txBody>
      </p:sp>
      <p:sp>
        <p:nvSpPr>
          <p:cNvPr id="12" name="Text 3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зоопарк
</a:t>
            </a:r>
            <a:endParaRPr lang="en-US" sz="2700" dirty="0"/>
          </a:p>
        </p:txBody>
      </p:sp>
      <p:sp>
        <p:nvSpPr>
          <p:cNvPr id="13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которых чаще всего видят в зоопарке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зоопарках обычно представлены разные среды обитания, поэтому по группам можно быстро «сориентироваться» и запомнить животных.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 группам делает прогулку насыщенной: за одно посещение можно увидеть млекопитающих, птиц, рептилий и морских животных.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 учебного восприятия: точные доли зависят от конкретного зоопарка.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1200" y="1443550"/>
            <a:ext cx="422100" cy="422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20637" y="1443550"/>
            <a:ext cx="422100" cy="422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28637" y="1462200"/>
            <a:ext cx="432900" cy="38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53990" y="3061560"/>
            <a:ext cx="422100" cy="422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55812" y="3077108"/>
            <a:ext cx="432900" cy="384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 теме «животные»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112580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大象 — слон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легко узнать по размеру и характерному силуэту. Можно запомнить формулу: большой слон — и сразу связывать слово со зрительным образом.
</a:t>
            </a:r>
            <a:endParaRPr lang="en-US" sz="1395" dirty="0"/>
          </a:p>
        </p:txBody>
      </p:sp>
      <p:sp>
        <p:nvSpPr>
          <p:cNvPr id="13" name="Text 3"/>
          <p:cNvSpPr txBox="1"/>
          <p:nvPr/>
        </p:nvSpPr>
        <p:spPr>
          <a:xfrm>
            <a:off x="3515250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老虎 — тигр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Тигра обычно описывают через яркую расцветку. Для закрепления подойдёт связка: тигр с полосками и быстрые движения.
</a:t>
            </a:r>
            <a:endParaRPr lang="en-US" sz="1395" dirty="0"/>
          </a:p>
        </p:txBody>
      </p:sp>
      <p:sp>
        <p:nvSpPr>
          <p:cNvPr id="14" name="Text 4"/>
          <p:cNvSpPr txBox="1"/>
          <p:nvPr/>
        </p:nvSpPr>
        <p:spPr>
          <a:xfrm>
            <a:off x="5904675" y="1958376"/>
            <a:ext cx="22497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熊猫 — панда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— один из самых узнаваемых символов животных. Удобно говорить «милая панда» и использовать слово в коротких предложениях о том, кого видели.
</a:t>
            </a:r>
            <a:endParaRPr lang="en-US" sz="1392" dirty="0"/>
          </a:p>
        </p:txBody>
      </p:sp>
      <p:sp>
        <p:nvSpPr>
          <p:cNvPr id="15" name="Text 5"/>
          <p:cNvSpPr txBox="1"/>
          <p:nvPr/>
        </p:nvSpPr>
        <p:spPr>
          <a:xfrm>
            <a:off x="2248600" y="3576400"/>
            <a:ext cx="22497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猴子 — обезьяна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Обезьяны часто ассоциируются с подвижностью. Для тренировки полезна связка: быстрая обезьяна, чтобы соединять лексику с действием «смотреть».
</a:t>
            </a:r>
            <a:endParaRPr lang="en-US" sz="1422" dirty="0"/>
          </a:p>
        </p:txBody>
      </p:sp>
      <p:sp>
        <p:nvSpPr>
          <p:cNvPr id="16" name="Text 6"/>
          <p:cNvSpPr txBox="1"/>
          <p:nvPr/>
        </p:nvSpPr>
        <p:spPr>
          <a:xfrm>
            <a:off x="4655825" y="3573299"/>
            <a:ext cx="2249700" cy="10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长颈鹿 — жираф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выделяется длинной шеей. Запомните сочетание: высокая жирафа (или «высокий жираф») — так легче удержать слово и его признак.
</a:t>
            </a:r>
            <a:endParaRPr lang="en-US" sz="14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 в теме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去 — идти, 走 — идти пешком. Эти глаголы связывают маршрут с местом, например «после урока… в зоопарк» — и делают фразу понятной по смыслу.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看 — смотреть. В рассказе это помогает описать наблюдение: ученики не просто идут, а именно смотрят животных по пути и у вольеров.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参观 — посещать. Такой глагол подходит, когда поход воспринимается как экскурсия, а не просто прогулка по территории.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回来 — возвращаться. Он завершает историю: после зоопарка появляется следующий шаг — возвращение домой с впечатлениями.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9167" y="1432650"/>
            <a:ext cx="3397316" cy="22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элементы и их значение по-русски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25" y="1432650"/>
            <a:ext cx="2832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из каких частей складывается фраза: номер урока, «мы», завершённое действие и следующий маршрут. Основной смысл зависит от порядка элементов.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7225" y="2697149"/>
            <a:ext cx="2832000" cy="101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части предложения меняются местами, меняется и логика событий: «после» связывает завершённое действие с тем, что произошло дальше.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«порядок слов и прошедшая последовательность» (без внешних источников).
</a:t>
            </a:r>
            <a:endParaRPr lang="en-US" sz="9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по теме урока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你们下课以后去哪儿？ — Вопрос адресован классу: куда вы идёте после урока? Он тренирует частицу «после» и выбор места действия в конце фразы.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我们去动物园。 — Ответ короткий: «Мы пошли в зоопарк». Учащиеся закрепляют глагол направления движения и модель «мы + куда».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你们看见什么？ — Следующий вопрос спрашивает о том, что удалось увидеть. Так дети связывают маршрут и наблюдение: куда пошли и что заметили в зоопарке.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453" y="2097483"/>
            <a:ext cx="3675575" cy="21680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поведения в зоопарке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911213" y="1729033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зоопарке важно вести себя спокойно: говорить тихо, идти аккуратно по дорожкам, не пересекать ограждения. Так посетители и животные чувствуют себя безопаснее во время прогулки.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11213" y="3299736"/>
            <a:ext cx="3675575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запрещено кормить животных без разрешения и специальных табличек. Следуйте указателям, держитесь от вольеров на безопасном расстоянии и смотрите на животных только с обозначенных зон.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225" y="1510236"/>
            <a:ext cx="4176900" cy="2705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легче всего запомнить после экскурсии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на экскурсии дети видят животных сразу целиком и издалека, проще всего закрепляются слова-«ярлыки»: кто это и как выглядит в общих чертах.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быстрее всего фиксируются названия животных, затем — то, что бросается в глаза сразу (поведение, цвет). Остальное помогает, но запоминается реже.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иллюстрации (данные не измерялись, рассчитаны условно для обсуждения в классе).
</a:t>
            </a:r>
            <a:endParaRPr lang="en-US" sz="105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2849" y="923925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конструкция 下了 задаёт границу: сначала урок завершился, затем началось следующее событие.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Лингвистическое объяснение грамматического элемента 下了 в учебных материалах по китайскому языку (без внешних статистических данных).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772027" y="1524001"/>
            <a:ext cx="3829125" cy="20954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下了汉语课以后 показывает завершённое действие и порядок в прошлом: сначала урок закончился, потом ученики пошли в зоопарк. Для 7 класса это наглядно через порядок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 для похожих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идей в коротком рассказе: время/после → кто → действие → куда → что увидел.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как культурный символ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 уроке появляется образ панды, язык связывается со страной: животное помогает запомнить слова про зоопарк и действия после урока.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панда становится удобной опорой для мини-рассказов: можно назвать животное, описать простыми словами и связать наблюдение с маршрутом.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Панда — одно из самых известных животных Китая и часто встречается в учебных материалах по китайскому языку. Детям легко узнавать её, поэтому тема получается особенно «своей».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7225" y="1812479"/>
            <a:ext cx="4176900" cy="21007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повторения перед закреплением темы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819799" y="1508050"/>
            <a:ext cx="2758200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набор слов помогает собрать короткий рассказ о том, что произошло после занятий: время, участники, место и животные. Грамматика здесь остаётся простой.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819799" y="3012056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выучить этот словарь, можно быстрее составлять новые предложения по шаблону: после чего → кто → куда → что увидел.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«зоопарк и последовательность событий» (без внешних источников).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короткого рассказа по теме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902509" y="1581045"/>
            <a:ext cx="2933700" cy="11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китайского мы пошли в зоопарк. В рассказе сначала обозначается завершение занятий, затем появляется следующий шаг — дорога к месту наблюдения.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654009" y="3285253"/>
            <a:ext cx="2933558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Пришли в зоопарк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увидели панду, тигра и жирафа. Здесь перечисляются животные, а слова «мы увидели» связывают маршрут с тем, что стало результатом похода.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288540" y="1581045"/>
            <a:ext cx="2933558" cy="11388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Наблюдали за животными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Нам понравилось смотреть на животных и читать таблички рядом с вольерами. Такой фрагмент помогает потренировать слова для наблюдения и описание простых впечатлений.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5070120" y="3292070"/>
            <a:ext cx="2933700" cy="11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Запомнили и рассказали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дня мы обменялись впечатлениями и отметили самые интересные моменты. Короткий рассказ становится цельным: время, место, действия и наблюдения.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73309" y="895350"/>
            <a:ext cx="6197400" cy="33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урока и значение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第四课我们下了汉语课以后去动物园 объединяет школьную ситуацию, последовательность событий, базовую лексику и названия животных. Тема помогает освоить порядок слов в китайском предложении, понять «после» и «пойти», составить собственный короткий рассказ.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2026-05-14T08:51:59Z</dcterms:created>
  <dcterms:modified xsi:type="dcterms:W3CDTF">2026-05-14T08:51:59Z</dcterms:modified>
</cp:coreProperties>
</file>