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 вокруг Москвы и европейская культура XVI–XVIII вв.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власть, идеи и образование меняют ход истории?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две исторические линии
</a:t>
            </a:r>
            <a:endParaRPr lang="en-US" sz="205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XV века Москва собирала русские земли, а Европа в XVI–XVIII веках переживала религиозные и культурные перемены. Сравнивать эти процессы важно через власть, институты и ценности.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темы и ключевые термины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ордынского владычества северо-восточные земли Руси сохраняли раздробленность, но именно здесь постепенно сложился центр будущего государства. Москва сумела воспользоваться общими условиями и политической ситуацией.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 узел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 на торговых путях и рост связей между городами сделали Москву удобным политическим узлом. Это укрепляло её роль как места, куда стекались ресурсы и люди.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 означало подчинение многих княжеств единой власти. Централизация — это создание общих органов управления, законов и налогов, а суверенитет — право государства действовать самостоятельно.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проявлялся не только в торговле, но и в заимствовании идей, обычаев и форм управления. Он связывал русскую историю с общеевропейскими изменениями позже, в эпоху Петра.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усилилась именно Москва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находилась на пересечении речных путей и могла быстрее включать соседние земли в обмен товарами и людьми. Это усиливало её экономическую устойчивость и политическое влияние.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давала относительную защиту от внезапных ударов степных противников и создавала условия для постепенного хозяйственного роста. Для укрепляющегося княжества это было важным преимуществом.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последовательно расширяли власть, опираясь на династические браки, переговоры и признание церкви. Так политическое влияние превращалось в устойчивую систему подчинения.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из разорённых земель приносили рабочие руки, ремесленные навыки и военный опыт. Население росло, а вместе с ним — налоговая база и возможности княжеской власти.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 первые крупные объединения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1460–1470-е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Иване III Москва начала системно присоединять соседние земли и превращаться из одного из центров Руси в ядро объединения.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Ярославля, Ростова, Новгорода и Твери резко расширило территорию Москвы и ослабило самостоятельность старых княжеских центров.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 Угре символизировало окончательный отказ от ордынской зависимости и укрепление самостоятельной внешней политики московского государства.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единовластия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новгородского веча показала, что прежние формы городской автономии уступают место единой верховной власти великого князя.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Закон, дипломатия и церковь при централизации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установил общие правовые нормы для подданных великого князя. Он также ограничил крестьянский переход Юрьевым днём, усилив зависимость сельского населения от землевладельцев.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Ивана III с Софьей Палеолог повысил престиж династии и позволил подчеркнуть преемственность власти. Двор приобретал более высокий международный статус и символику единого государства.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Посольский приказ помогал выстраивать более упорядоченные отношения с соседними странами. Дипломатия становилась постоянной функцией государства, а не только личным делом правителя.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поддержка укрепляла идею особой исторической миссии Москвы. Формула «Москва — третий Рим» придавала объединению земель не только политический, но и духовный смысл.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IV: расширение и пределы контроля
</a:t>
            </a:r>
            <a:endParaRPr lang="en-US" sz="2129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1552–1556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1552 году было взято Казанское ханство, а в 1556 году — Астраханское. Это расширило границы государства и усилило его контроль над Волгой.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22399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открыла борьбу за выход к Балтийскому морю, но затянулась и потребовала огромных ресурсов. Военные успехи сменялись истощением сил страны.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4206167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1565–1572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усилила личную власть Ивана IV, но сопровождалась насилием, конфискациями и разорением многих земель. Управление через страх подрывало доверие общества и элит.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1723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стало ясно, что расширение государства не гарантирует устойчивости. Централизация нуждалась не только в принуждении, но и в стабильных институтах.
</a:t>
            </a:r>
            <a:endParaRPr lang="en-US" sz="11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как проверка модели государства
</a:t>
            </a:r>
            <a:endParaRPr lang="en-US" sz="2148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началось с династического кризиса и быстро переросло в общегосударственный кризис. Ослабление центральной власти показало, насколько хрупкой оставалась политическая система после объединения земель.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интервенция и внутренние восстания разрушали управление на местах. В этих условиях особое значение приобрели местные инициативы и общественная самоорганизация.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упадок усилил недовольство населения: сокращались посевы, нарушалась торговля, росли потери от голода и разорения. Государство столкнулось с последствиями длительной нестабильности.
</a:t>
            </a:r>
            <a:endParaRPr lang="en-US" sz="926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новой династии в 1613 году стало не только политическим решением, но и признанием необходимости сильного центра. Без него восстановление страны оказалось бы невозможным.
</a:t>
            </a:r>
            <a:endParaRPr lang="en-US" sz="10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собирания земель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территориальное расширение переходило в административный и военный контроль.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власть царя стала главным центром принятия решений, а общегосударственные институты лишь поддерживали её.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России XVI–XVII веков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этого века централизация в России уже стала устойчивой политической нормой.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века Европа прошла путь от культурного обновления Возрождения к обществу печати, университетов и наук.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века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Европы XVI–XVIII вв.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разделяют Возрождение и зрелое Новое время.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Реформации в 1517 году сделало чтение Библии и школьное обучение важнейшими культурными навыками.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Лютер, «95 тезисов»; школьный курс истории Нового времени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отправной точкой Реформации в Европе.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и культура абсолютных монархий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 сцена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дворах абсолютных монархов архитектура и церемониал работали как единый язык власти. Дворец должен был не просто впечатлять, а показывать, что порядок исходит сверху и поддерживается ритуалом, подчиняющим повседневную жизнь этикету.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сильного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барокко предпочитали движение, контрасты света и тени, сильные жесты и эмоциональную насыщенность. Такие произведения не только украшали интерьеры, но и убеждали зрителя в величии правителя, церкви или династии.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 академии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опирался на представление о порядке: в литературе, архитектуре и театре ценились ясность, мера и подчинение правилу. Искусство должно было воспитывать вкус и дисциплинировать мышление.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и 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закрепляли единые стандарты языка, художественного письма и научной работы. Это делало культуру более управляемой и связывало образованность с государственной службой и придворной карьерой.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как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элиты знание правил, риторики и протокола становилось знаком статуса. Культура все теснее входила в систему власти, где признание зависело не только от таланта, но и от соответствия установленным нормам.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новая научная картина мира
</a:t>
            </a:r>
            <a:endParaRPr lang="en-US" sz="205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гелиоцентрическую модель, изменив саму постановку вопроса о строении мира. Его идея подорвала привычную картину, в которой Земля считалась неподвижным центром Вселенной.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 Бойль показали ценность опыта, наблюдения и проверки гипотез. Знание стало пониматься не как повторение авторитетов, а как результат доказательства и точного исследования.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законы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связал движение небесных и земных тел общими законами. Это укрепило веру в упорядоченность природы и возможность объяснять мир через разум и математику.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общественной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говорили о пользе знаний для общества, критиковали предрассудки и призывали к реформам. Их идеи распространялись быстрее благодаря книгам, журналам и салонам.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распространение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культура сделала научные и философские споры более открытыми. Обсуждение идей вышло за пределы университетов и стало частью европейской публичной жизни.
</a:t>
            </a:r>
            <a:endParaRPr lang="en-US" sz="9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России с Европой до Петра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Англией и Голландией приносила в Россию не только товары, но и новые практики мореплавания, хозяйствования и техники. Через портовые связи усиливалось знакомство с европейским опытом.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и 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миссии и приглашённые специалисты помогали переносить в Москву знания о военном деле, фортификации и дворовом этикете. Контакт с Европой шел через людей, а не только через книги.
</a:t>
            </a:r>
            <a:endParaRPr lang="en-US" sz="116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Переводные книги и архитектурные заимствования показывали, что обмен идеями начался задолго до петровских реформ. Россия воспринимала Европу избирательно, но уже как важный источник образцов.
</a:t>
            </a:r>
            <a:endParaRPr lang="en-US" sz="1219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слобода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слобода стала заметным пространством повседневного общения с иностранцами. Здесь видели иной быт, одежду, ремесло и привычки, которые постепенно становились предметом интереса русской элиты.
</a:t>
            </a:r>
            <a:endParaRPr lang="en-US" sz="11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Петровское «окно в Европу»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20412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превратил Санкт-Петербург в новую политическую и морскую столицу, ориентированную на Балтику и европейские каналы общения. Город должен был стать символом нового курса государства.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305179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ресурс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Академии наук и поддержка морского дела показывали, что заимствование было связано не только с модой, но и с государственной задачей — подготовкой специалистов и укреплением силы страны.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273800" y="225465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быт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внешний облик и повседневность: светская одежда, новые формы печати, изменения календаря и развитие светских школ перестраивали жизнь элиты по европейскому образцу.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общество, язык и образование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карьерные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образцы усилили значение новых учреждений и служб. Карьера все чаще зависела от умения действовать в бюрократической системе, где ценились дисциплина, письменность и профессиональная подготовка.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 и техническая грамотность становились важным преимуществом. Они открывали доступ к службе, переписке, переводу книг и участию в практических проектах государства.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нормы поведения постепенно становились знаком принадлежности к образованному кругу. Одежда, манера говорить и вести себя превращались в социальный капитал, особенно среди дворянства и чиновничества.
</a:t>
            </a:r>
            <a:endParaRPr lang="en-US" sz="928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открытость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сословные границы не исчезли: доступ к образованию и публичной сфере оставался неравным. Новые формы общения расширяли круг участников, но не отменяли иерархию общества.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линий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 Россия, и Европа усиливали роль институтов, но делали это разными историческими путями.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тенденции были сходными, но в России модернизация шла более сверху вниз, а в Европе — через соперничество государств, конфессий и культурных центров.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и Европы XVI–XVIII вв.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к Новому времени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 вокруг Москвы и европейская культурная трансформация показали, что модернизация может идти разными путями: через усиление центра или через спор идей и культурное соперничество.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2026-07-26T07:06:30Z</dcterms:created>
  <dcterms:modified xsi:type="dcterms:W3CDTF">2026-07-26T07:06:30Z</dcterms:modified>
</cp:coreProperties>
</file>