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фразовых глаголов с "do": ключевые 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"do" раскрывают разнообразные смысловые оттенки в разговорном английском.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"do" произошёл от древнеанглийского "don" и выступал как главный и вспомогательный глагол. Его фразовые формы развивались вместе с потребностями языка, отражая развитие общения и культуры за 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глагола "do"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состоят из основного глагола и частицы — предлога или наречия, меняя значение на идиоматическое или образное.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выражают новые смыслы, отличающиеся от базового, что делает речь живой и динамичной, особенно в повседневном общении.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владения английским важно понимать и использовать их в правильном контексте, в устной и письменной форме.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глаголы: определение и функции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"do" и его роль во фразовых глаголах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встречаются в разных стилях речи — от повседневных разговоров до официальных документов и тестов, что подчёркивает их универсальность.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"do" вместе с разными частицами образует фразовые глаголы, обозначая действия, их повторение, изменения или устранение чего-либо, уточняя смысл основного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90" y="1376325"/>
            <a:ext cx="4419670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фразовые глаголы с "do": сравнительная таблица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фразовые глаголы с "do" вместе с их значением и типичным контекстом.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фразовый глагол с "do" имеет уникальное и зачастую идиоматическое значение, важное для понимания языка.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up: значения и основные примеры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"do up" значит отремонтировать или починить, например: to do up a flat — привести квартиру в порядок.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"do up" означает застегнуть одежду или ремень, как в выражении do up your coat — застегни пальто.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используется для описания укладки волос: to do up hair — сделать причёску или привести волосы в порядок.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away with: примеры отмены и устранения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отменяет школьную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одна из школ решила отказаться от обязательной школьной формы, заявив, что это повысит комфорт учеников и индивидуальность. Такая перемена — пример использования фразового глагола do away with в социальных изменениях.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упраздняет устаревший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борьбы с бюрократией правительство объявило о планах do away with нескольких старых нормативных актов. Эта мера направлена на упрощение законодательства и повышение эффективности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over: повтор и исправление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пересдают экзамены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учащихся возможность do over экзамена стала шансом исправить ошибки. Повторное прохождение тестов помогает лучше усвоить материал и повысить общий уровень знаний.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процесс требует переделки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написания эссе студенты часто вынуждены do over текст для улучшения структуры и аргументации. Это отражает, как фразовый глагол используется в образовании и саморазвитии.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in: усталость и уничтожение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"do in" описывает крайнюю физическую усталость, например: The test did me in — этот тест меня измотал.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используется в значении уничтожения или устранения, как в The spy was done in — шпион был устранён.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криминальной хронике "do in" часто служит эвфемизмом для слова «убить», смягчая описание насилия.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"Do without" означает справляться или обходиться без чего-либо, например, многие семьи вынуждены do without luxuries — обходиться без излишеств.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отражает адаптацию к ограниченным ресурсам в быту и сложных жизненных обстоятельствах.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 социально-экономических обсуждениях и художественных текстах, подчёркивая устойчивость и приспособляемость человека.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without: обходиться без чего-либо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out of: лишить чего-либо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часто встречается в деловом, юридическом и повседневном общении при описании мошенничества или несправедливых ситуаций, связанных с лишением чего-либо важного.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«do out of» используется, когда кого-то обманом или нечестными методами лишают заслуженных благ или возможностей, например, повышения по службе или имущества.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литеральных и идиоматических значений фразовых глаголов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«do» часто имеют идиоматические значения, которые нельзя понять, дословно переводя частицы и глагол отдельно.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«do up» не означает «делать вверх», а используется в значениях «ремонтировать» или «застёгивать», что зависит от контекста.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таких выражений требует знания устойчивых фраз и контекстуальной практики, так как смысл часто неочевиден из словарного состава.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употребления: сравнение разных фразовых глаголов с "do"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региональные предпочтения и общие тенденции использования фразовых глаголов с «do» в разных вариантах английского языка.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подтверждает, что «do up» преобладает в Великобритании, а «do over» пользуется большей популярностью в США, отражая культурные особенности.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"do" в британском и американском вариантах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чаще применяется «do up» в значениях ремонта и застёжки, что соответствует частому бытовому использованию и разговорной речи.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Американцы предпочитают форму «do over» для повторения действия или исправления ошибок, что отражает их культурные и языковые особенности.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«do away with» и «do without» широко встречаются в обоих вариантах, хотя частота использования зависит от региональных контекстов.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фразовых глаголов с "do"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дословного 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учащиеся ошибаются, переводя фразовые глаголы буквально, что приводит к неправильному пониманию и употреблению. Важно фокусироваться на идиоматическом значении и контексте.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схожих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фразовые глаголы с похожими частицами, например, «do out» и «do without», особенно важно. Неправильный выбор приводит к недопониманию и ошибкам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фразового глагола с "do" в контексте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выбора фразового глагола исходя из ситуации и значения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запоминания фразовых глаголов с "do"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тематические карты ассоциаций, связывая значение каждой конструкции с конкретными образами и ситуациями из жизни для лучшего запоминания.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собственные примеры предложений с фразовыми глаголами, опираясь на личный опыт и повседневные ситуации, что способствует активному усвоению лексики.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Визуализируйте фразовые глаголы через иллюстрации или ментальные образы, акцентируя внимание на смысловых оттенках каждого выражения.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повторяйте изученное при помощи онлайн-платформ и карточек (flashcards), сочетая теорию с практикой в реальном общении.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фразовыми глаголами "do"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употребления ключевых фразовых глаголов с "do" в различных контекстах. Это помогает увидеть разнообразие значений и сфер их использования.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"do" охватывают бытовые, социальные, творческие и эмоциональные сферы, играя важную роль в языке.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фразовых глаголов с «do» облегчает понимание англоязычных фильмов, книг и повседневной речи, что повышает уровень владения языком.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этими выражениями важно для успешной сдачи экзаменов и эффективной коммуникации в учебе и профессиональной деятельности.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отражают культурные особенности и помогают интегрироваться в международное образовательное и деловое пространство.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фразовых глаголов с "do" для учебы и жизни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значимость освоения фразовых глаголов с "do"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«do» расширяют лексический запас, делают речь живой и гибкой, а их регулярное изучение развивает навыки коммуникации и межкультурного понимания.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2026-05-07T21:37:36Z</dcterms:created>
  <dcterms:modified xsi:type="dcterms:W3CDTF">2026-05-07T21:37:36Z</dcterms:modified>
</cp:coreProperties>
</file>