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тенденции политического развития в эпоху благоденствия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благоденствия изменило правила политики, права и ожидания граждан.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в западных демократиях укрепилась модель, где государство отвечало не только за порядок, но и за занятость, образование, медицину и социальную защиту.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поворот к социальной политике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государство благоденствия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роль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благоденствия строится на активном участии власти в снижении бедности, поддержке занятости и финансировании общественно значимых услуг для широких слоев населения.
</a:t>
            </a:r>
            <a:endParaRPr lang="en-US" sz="1020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социальные гарантии
</a:t>
            </a:r>
            <a:pPr algn="l" indent="0" marL="0">
              <a:lnSpc>
                <a:spcPct val="115000"/>
              </a:lnSpc>
              <a:buNone/>
            </a:pPr>
            <a:r>
              <a:rPr lang="en-US" sz="2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цель модели — обеспечить доступ к образованию, здравоохранению и пенсиям как неотъемлемой части гражданской безопасности.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2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финансовая основа — налоги и перераспределение, позволяющие направлять ресурсы к тем, кто особенно уязвим перед кризисами, болезнями и старостью.
</a:t>
            </a:r>
            <a:endParaRPr lang="en-US" sz="1043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рисков
</a:t>
            </a:r>
            <a:pPr algn="l" indent="0" marL="0">
              <a:lnSpc>
                <a:spcPct val="115000"/>
              </a:lnSpc>
              <a:buNone/>
            </a:pPr>
            <a:r>
              <a:rPr lang="en-US" sz="2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механизм — социальное страхование, которое снижает риски безработицы, утраты дохода и нестабильности семейного бюджета при жизненных переменах.
</a:t>
            </a:r>
            <a:endParaRPr lang="en-US" sz="1043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политическом смысле это не только помощь нуждающимся, но и способ сделать общество устойчивее, а демократию — более легитимной.
</a:t>
            </a:r>
            <a:endParaRPr lang="en-US" sz="11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модель стала возможной после 1945 года
</a:t>
            </a:r>
            <a:endParaRPr lang="en-US" sz="2567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кризисов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Великой депрессии показал, к чему приводит социальная незащищенность и слабая координация государства в условиях массового кризиса.
</a:t>
            </a:r>
            <a:endParaRPr lang="en-US" sz="1146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1950–1960-х годов дал ресурсы для расширения пособий, инфраструктуры и публичных услуг без немедленного разрушения бюджета.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социальный спрос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Урбанизация, демографический подъем и рост городского среднего класса увеличили спрос на жилье, образование и предсказуемые социальные правила.
</a:t>
            </a:r>
            <a:endParaRPr lang="en-US" sz="1146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запрос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усилила ожидание, что государство должно не исчезать из жизни общества, а брать на себя ответственность за восстановление и стабильность.
</a:t>
            </a:r>
            <a:endParaRPr lang="en-US" sz="11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политической стабилизации через социальную политику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защита как механизм стабилизации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роли государства в экономике и социальной сфере
</a:t>
            </a:r>
            <a:endParaRPr lang="en-US" sz="2366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регулирование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стало активнее вмешиваться в хозяйственную жизнь: использовались бюджетное планирование, поддержка приоритетных отраслей и меры против резких спадов производства.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публичных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публичного сектора означало рост школ, больниц, муниципальных служб и административного аппарата, через который государство стало заметнее в повседневной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занятости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занятости приобрела постоянный характер: власть стремилась удерживать высокий уровень работы и смягчать последствия кризисов для семей и городов.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институты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Британии и скандинавских странах усилилась роль министерств, которые координировали социальные программы, распределяли ресурсы и следили за исполнением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обязательств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соглашались на более высокие налоги, понимая их как плату за устойчивость, предсказуемость и защиту от жизненных рисков в обществе.
</a:t>
            </a:r>
            <a:endParaRPr lang="en-US" sz="1137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государство обещало не абстрактные лозунги, а конкретные услуги: безопасность, образование, здравоохранение и поддержку в трудных ситуациях.
</a:t>
            </a:r>
            <a:endParaRPr lang="en-US" sz="1137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ответственность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договор усилил значение парламентов и правительств, которые стали отвечать не только за порядок, но и за качество жизни населения.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получила более широкую опору, потому что социальная политика снизила ощущение исключенности и сделала участие в системе более осмысленным.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контракт и укрепление демократии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система и политика консенсуса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к центру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все чаще конкурировали не вокруг отказа от социальных программ, а вокруг того, как именно их финансировать и распределять ресурсы.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крайностей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идеологии теряли привлекательность, поскольку значительная часть общества связывала стабильность не с протестом, а с постепенными реформами.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смешанной экономики стала общепринятой: рынок сохранялся, но дополнялся государственными гарантиями и механизмами социальной защиты.
</a:t>
            </a:r>
            <a:endParaRPr lang="en-US" sz="1194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компромисса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Великобритании, ФРГ и Скандинавии политика компромисса помогала избегать крайностей и искать решения, приемлемые для большинства избирателей.
</a:t>
            </a:r>
            <a:endParaRPr lang="en-US" sz="11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граждан: партии, профсоюзы, массовые организации
</a:t>
            </a:r>
            <a:endParaRPr lang="en-US" sz="2278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Организованные работники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стали важным каналом представительства интересов работников и влияли на решения о зарплатах, условиях труда и социальной защите.
</a:t>
            </a:r>
            <a:endParaRPr lang="en-US" sz="1146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организации усиливали переговорную силу общества по отношению к государству и работодателям, особенно в вопросах занятости и расходов на социальную сферу.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выборов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явка на выборах сохранялась там, где граждане видели прямую связь между голосованием и реальными условиями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группы 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Молодежные и женские объединения расширяли круг участников политики, поднимая темы равных возможностей, образования и доступа к ресурсам.
</a:t>
            </a:r>
            <a:endParaRPr lang="en-US" sz="11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отправной точкой для расширения социальных гарантий и новой роли государства.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послевоенного политического развития Европы и США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рубеж обозначил начало послевоенной перестройки, когда социальные права стали частью гражданства.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многие правительства начали мыслить не краткосрочными мерами, а длительными программами. Управление стало опираться на прогнозы, статистику и сопоставление результатов, а не только на политическую интуицию.
</a:t>
            </a:r>
            <a:endParaRPr lang="en-US" sz="672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экспертов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советы и аналитические службы усилили влияние специалистов на принятие решений. Это помогало точнее оценивать занятость, цены, расходы и последствия реформ для разных социальных групп.
</a:t>
            </a:r>
            <a:endParaRPr lang="en-US" sz="711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аппарат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 становилась более профессиональной: росло значение подготовки чиновников, процедур и межведомственной координации. Государство стремилось действовать последовательнее, а не реагировать на кризисы в последний момент.
</a:t>
            </a:r>
            <a:endParaRPr lang="en-US" sz="671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модернизация делала политику менее случайной и более измеримой. Успех оценивали не по лозунгам, а по занятости, доступности услуг и способности власти удерживать социальную стабильность.
</a:t>
            </a:r>
            <a:endParaRPr lang="en-US" sz="740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Управленческая модернизация и планирование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государство расширяло социальную защиту, но делало это разными институциональными средствами: через программы, систему здравоохранения или универсалистскую модель.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общепринятых характеристик США, Великобритании и Швеции в послевоенный период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развивали государство благоденствия по-своему, но общая логика была схожей: социальные гарантии расширялись, а государство становилось активным участником регулирования жизни общества.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стран: общая логика, разные модели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политической динамики послевоенной Западной Европы и США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избирательной борьбе социальные программы стали нормой, а не спорным исключением. Кандидаты убеждали избирателей в своей способности управлять расходами, налогами и приоритетами бюджета.
</a:t>
            </a:r>
            <a:endParaRPr lang="en-US" sz="1084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вышли не споры о существовании государства благоденствия, а вопросы его финансирования, эффективности и распределения приоритетов.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благоденствие изменило выборы и политическую конкуренцию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Бюджеты и рост государственных обязательств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кризисам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замедлялась, прежние обещания становились труднее выполнимыми. Даже умеренный спад мог создавать напряжение между запросами общества и возможностями казны, особенно при инфляции.
</a:t>
            </a:r>
            <a:endParaRPr lang="en-US" sz="1065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налогах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налогах перестали быть узкой темой специалистов. Для избирателей они стали вопросом справедливости: кто должен платить больше и какие услуги действительно стоят этих взносов.
</a:t>
            </a:r>
            <a:endParaRPr lang="en-US" sz="1065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обязательств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обязательства расширяли роль бюджета: государство должно было одновременно финансировать школы, больницы, пенсии и жильё. Это повышало требования к устойчивым доходам и долгосрочному планированию расходов.
</a:t>
            </a:r>
            <a:endParaRPr lang="en-US" sz="1065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управляемости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становились социальные программы, тем сильнее власть зависела от точного расчёта. Ошибка в бюджете могла ослабить доверие к правительству и вызвать политический конфликт.
</a:t>
            </a:r>
            <a:endParaRPr lang="en-US" sz="10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1973: нефтяной шок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на энергоносители резко увеличил издержки экономики. Нефтяной шок стал сигналом, что послевоенный механизм стабильного роста больше не работает так же уверенно, как прежде.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1970-х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 медленный рост одновременно ослабили доходы бюджета. Государствам стало труднее сохранять прежний уровень социальных расходов без дефицита и новых политических споров.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реформам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усилились требования пересмотра модели благоденствия. Всё чаще говорили о сокращении расходов, ограничении дефицита и более рыночных способах управления.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1970-х: инфляция и бюджетное давление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государства благоденствия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высокая цена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критиков считала систему слишком дорогой для налогоплательщиков. Они утверждали, что быстрый рост расходов подрывает бюджетную дисциплину и затрудняет экономическое развитие.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Левые критики, наоборот, говорили о недостаточной справедливости. Они отмечали, что формально равные программы не всегда устраняют реальные различия в доходах и возможностях.
</a:t>
            </a:r>
            <a:endParaRPr lang="en-US" sz="1028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политический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спора оказался выбор между социальной защитой и эффективностью. Этот конфликт не исчез, а стал постоянной частью политических дебатов 1970–1980-х годов.
</a:t>
            </a:r>
            <a:endParaRPr lang="en-US" sz="1028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Излишняя бюрократия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указывали на бюрократизацию. По их мнению, сложные процедуры замедляли помощь, делали государственные службы менее гибкими и снижали качество повседневного управления.
</a:t>
            </a:r>
            <a:endParaRPr lang="en-US" sz="10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общепринятых характеристик социальной политики в XX веке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показывают, как менялась роль государства: от ограниченной помощи к массовым программам и затем к пересмотру их масштабов и методов финансирования.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движения идёт от минимальной социальной поддержки к разветвлённой системе прав, а затем к попытке ограничить её стоимость и усилить рынок.
</a:t>
            </a:r>
            <a:endParaRPr lang="en-US" sz="104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этапов: до войны, после войны и поворот 1980-х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для политического развития
</a:t>
            </a:r>
            <a:endParaRPr lang="en-US" sz="2455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стала ближе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программы сделали политику ближе к повседневной жизни людей. Избиратели стали чаще оценивать власть по качеству школ, больниц, пособий и занятости, а не только по лозунгам.
</a:t>
            </a:r>
            <a:endParaRPr lang="en-US" sz="873" dirty="0"/>
          </a:p>
        </p:txBody>
      </p:sp>
      <p:sp>
        <p:nvSpPr>
          <p:cNvPr id="10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усилились ограничения. Чем больше становились социальные обязательства, тем труднее было сочетать их с устойчивыми бюджетами, особенно в период кризисов и замедления роста.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ожиданий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взяло на себя больше ответственности за риски и неравенство. Это повысило ожидания общества: от власти требовали не только порядка, но и ощутимых гарантий безопасности.
</a:t>
            </a:r>
            <a:endParaRPr lang="en-US" sz="8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современных споров
</a:t>
            </a:r>
            <a:pPr algn="l" indent="0" marL="0">
              <a:lnSpc>
                <a:spcPct val="115000"/>
              </a:lnSpc>
              <a:buNone/>
            </a:pPr>
            <a:r>
              <a:rPr lang="en-US" sz="4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нынешние споры о налогах и пособиях, важно видеть их исторические корни. Многие современные аргументы повторяют вопросы, которые впервые обострились именно в эпоху благоденствия.
</a:t>
            </a:r>
            <a:endParaRPr lang="en-US" sz="769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демократией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показывает, что социальная политика влияет на саму демократию. Чем шире участие государства, тем сильнее граждане связывают выборы с качеством жизни.
</a:t>
            </a:r>
            <a:endParaRPr lang="en-US" sz="816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благоденствия учит сравнивать обещания с возможностями бюджета. Для общества важно не только требовать справедливости, но и понимать цену государственных решений.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для настоящего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Сегодняшние дебаты о неравенстве, доступе к медицине и образованию продолжают ту же логику. Значит, прошлое помогает точнее оценивать пределы и возможности государства.
</a:t>
            </a:r>
            <a:endParaRPr lang="en-US" sz="816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понимания современности
</a:t>
            </a:r>
            <a:endParaRPr lang="en-US" sz="2506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 благоденствия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государства благоденствия показал, что социальные права способны укреплять демократию и менять ожидания граждан. Но он же напомнил: расширение гарантий требует устойчивых ресурсов, ответственности и политического баланса.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2026-07-26T14:47:11Z</dcterms:created>
  <dcterms:modified xsi:type="dcterms:W3CDTF">2026-07-26T14:47:11Z</dcterms:modified>
</cp:coreProperties>
</file>