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Китая: масштабы, структура и особенности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экономика мирового масштаба, где индустрия, услуги и торговля тесно связаны.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подъём Китая начался с реформ 1978 года и курса на открытость. Специальные экономические зоны, прибрежные кластеры и вступление в ВТО сделали страну одним из центров мировой торговли и промышленного роста.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современной экономике Китая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как основа хозяйства страны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обеспечивает значительную часть ВВП и занятости, а также формирует основу экспорта. Китай лидирует по выпуску стали, цемента, электроники, бытовой техники, автомобилей и судов.
</a:t>
            </a:r>
            <a:endParaRPr lang="en-US" sz="1166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кластеры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мощные промышленные зоны сосредоточены в дельте Янцзы и дельте Жемчужной реки. Здесь плотная сеть предприятий, портов и логистики ускоряет выпуск и поставки продукции.
</a:t>
            </a:r>
            <a:endParaRPr lang="en-US" sz="1323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Северо-восточная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Северо-восточные индустриальные центры исторически специализируются на тяжёлой промышленности, машиностроении и переработке сырья. Эти районы сохраняют важную роль, хотя нуждаются в модернизации.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массового к сложному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выпуска постепенно смещается от дешёвого массового производства к более сложной продукции. Это повышает технологический уровень экономики и укрепляет позиции Китая в глобальных цепочках стоимости.
</a:t>
            </a:r>
            <a:endParaRPr lang="en-US" sz="11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инфраструктура как условие экономического роста
</a:t>
            </a:r>
            <a:endParaRPr lang="en-US" sz="2739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магистрали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построил одну из крупнейших в мире сетей высокоскоростных железных дорог. Она ускоряет пассажирские и грузовые перевозки, сокращая разрыв между внутренними районами и побережьем.
</a:t>
            </a:r>
            <a:endParaRPr lang="en-US" sz="1329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ворота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Шанхая, Нинбо-Чжоушань и Шэньчжэня входят в число крупнейших контейнерных узлов мира. Через них проходит огромный поток экспортных товаров и импортных комплектующих.
</a:t>
            </a:r>
            <a:endParaRPr lang="en-US" sz="1395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Автодороги и 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автомагистрали и сухопутные транспортные коридоры связывают производственные центры, склады и рынки сбыта. Это снижает сроки доставки и делает производство более устойчивым.
</a:t>
            </a:r>
            <a:endParaRPr lang="en-US" sz="139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 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инфраструктура уменьшает издержки, повышает мобильность рабочей силы и ускоряет интеграцию внутренних провинций в общенациональный рынок и мировую торговлю.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уже стала крупнейшим сектором, но промышленность остаётся ключевой опорой роста и экспорта.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Китая перешла от преимущественно индустриальной модели к более сбалансированной и разнообразной структуре.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структура ВВП по секторам; последние доступные сопоставимые данные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ВВП Китая по секторам экономики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51" y="1639059"/>
            <a:ext cx="28062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продовольственная безопасность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выращивает рис, пшеницу, кукурузу, овощи и чай, обеспечивая продовольственные потребности огромного населения. Высокая урожайность особенно важна для стабильности внутреннего рынка.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Свиноводство занимает особое место в рационе населения и в аграрной экономике. Для него требуется большое количество кормов, поэтому страна активно импортирует сою и часть зерна.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и рыболовство дополняют продовольственный баланс страны. Рыба и морепродукты играют заметную роль в питании, особенно в приморских и южных провинциях.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аграрных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сельскохозяйственные районы расположены на востоке и юге Китая. Здесь выше плотность населения, лучше водообеспечение и благоприятнее климат для интенсивного земледелия.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841994"/>
            <a:ext cx="4328400" cy="18777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корзина Китая сочетает массовую промышленную продукцию и всё более сложные высокотехнологичные товары.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опирается на мощную промышленную базу и постепенно смещается в сторону более сложной продукции с высокой добавленной стоимостью.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ВТО; национальная статистика Китая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экспортные товары Китая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экспортно-производственная модель Китая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кластеры, логистика и реинвестиции формируют замкнутый цикл роста.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цифровая экономика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коммерция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стал одним из мировых лидеров онлайн-торговли. Крупные платформы изменили привычки покупателей, ускорили доставку товаров и усилили конкуренцию между производителями.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компании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Alibaba, Tencent, Huawei и BYD стали символами технологического роста страны. Их развитие показывает, что Китай конкурирует не только объёмом выпуска, но и инновациями.
</a:t>
            </a:r>
            <a:endParaRPr lang="en-US" sz="1318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стратегия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«Made in China 2025» ориентирует промышленность на робототехнику, новые материалы, передовую электронику и более высокую самостоятельность в ключевых технологиях.
</a:t>
            </a:r>
            <a:endParaRPr lang="en-US" sz="131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платежи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мобильных платежей, 5G и телекоммуникационной инфраструктуры сделало повседневные расчёты быстрее. Это повысило удобство услуг и поддержало цифровизацию бизнеса.
</a:t>
            </a:r>
            <a:endParaRPr lang="en-US" sz="12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система страны меняется быстрее, чем промышленная структура, но уголь по-прежнему определяет базовую нагрузку.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чистой энергетике идёт, однако масштаб экономики пока сохраняет высокий спрос на традиционные источники.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МЭА и национальная энергетическая статистика Китая; последние доступные сопоставимые данные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 Китая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Шанхай: финансовый узел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сочетает небоскрёбы делового центра, крупнейший порт и плотную сеть современных сервисов. Здесь особенно заметны финансы, логистика и штаб-квартиры компаний, которые связывают китайское производство с мировыми рынками.
</a:t>
            </a:r>
            <a:endParaRPr lang="en-US" sz="960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Шэньчжэнь: город технологического рывка
</a:t>
            </a:r>
            <a:pPr algn="ctr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Шэньчжэнь вырос из приграничного города в один из главных центров высоких технологий. Его образ формируют электронная промышленность, стартапы, экспортная сборка и быстрый ритм городской жизни, поддерживаемый притоком рабочей силы.
</a:t>
            </a:r>
            <a:endParaRPr lang="en-US" sz="909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Пекин, Гуанчжоу и Чунцин: разные роли одного роста
</a:t>
            </a:r>
            <a:pPr algn="ctr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 концентрирует управление, науку и крупные деловые услуги, Гуанчжоу — торговлю и промышленность юга, а Чунцин стал важным узлом внутреннего развития. Вместе эти агломерации усиливают урбанизацию и расширяют спрос на жильё, транспорт и услуги.
</a:t>
            </a:r>
            <a:endParaRPr lang="en-US" sz="87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двигают экономику Китая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усиливался разрыв между регионами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1978 — старт реформ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на открытость и рыночные механизмы ускорил развитие побережья, где было проще привлекать капитал, технологии и внешнюю торговлю.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 — специальные зоны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территории получили особые условия для инвестиций и экспорта. Это создало мощные промышленные кластеры и новые рабочие места.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 — рост восточных провинций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автомагистрали и близость к мировым рынкам закрепили преимущество востока, тогда как внутренние районы развивались медленнее.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и далее — выравнивание через проекты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начало активнее поддерживать запад и северо-запад через дороги, железные дороги, энергетику и программы территориального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с какими рынками Китай связан сильнее всего и какие экономические связи для них характерны.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опирается на крупнейшие рынки сбыта и одновременно на региональные цепочки поставок, что делает торговлю устойчивой, но чувствительной к внешним ограничениям.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ВТО; национальная статистика Китая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торговые партнёры Китая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направляет экономическое развитие
</a:t>
            </a:r>
            <a:endParaRPr lang="en-US" sz="2962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планирование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Пятилетние планы задают приоритеты роста, распределения инвестиций и технологического обновления. Такой подход помогает согласовывать развитие промышленности, инфраструктуры и социальной сферы.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ключевые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поддерживают сектора, важные для безопасности и конкурентоспособности страны: энергетику, транспорт, высокие технологии и производство оборудования. Это повышает устойчивость экономики к внешним шокам.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банки и инвестиционные программы направляют крупные ресурсы в транспорт, энергетику, жильё и науку. Это ускоряет модернизацию там, где частному капиталу сложно действовать самостоятельно.
</a:t>
            </a:r>
            <a:endParaRPr lang="en-US" sz="1129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частного сектора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компании создают рабочие места, быстрее внедряют новые решения и усиливают конкуренцию. Именно их гибкость помогает экономике адаптироваться к изменениям спроса и технологий.
</a:t>
            </a:r>
            <a:endParaRPr lang="en-US" sz="11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рабочей силы в города сопровождалось ростом квалификации и изменением потребительских привычек. Всё больше людей занято в сервисах, логистике, торговле и цифровых профессиях.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Китая постепенно уходит от аграрной модели: занятость смещается в промышленность и особенно в услуги, что усиливает урбанизацию и внутренний спрос.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ILOSTAT; оценки по структуре занятости, 1991–2021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занятости населения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индустриализации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промышленности и автотранспорта долгое время усиливал смог в крупных городах. Улучшение ситуации требует не только новых фильтров, но и перестройки энергетики и транспорта.
</a:t>
            </a:r>
            <a:endParaRPr lang="en-US" sz="1326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 почвенные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предприятий и интенсивное сельское хозяйство создают нагрузку на реки, озёра и сельские территории. Это повышает стоимость очистки и восстановления природной среды.
</a:t>
            </a:r>
            <a:endParaRPr lang="en-US" sz="1388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след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угля делает сокращение выбросов особенно сложной задачей. Поэтому климатическая политика связана не только с экологией, но и с будущей конкурентоспособностью страны.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зелёная повестка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активно развивает электромобили, солнечную и ветровую энергетику, а также системы контроля выбросов. Экологическая модернизация всё чаще становится частью промышленной стратегии.
</a:t>
            </a:r>
            <a:endParaRPr lang="en-US" sz="13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роста за счёт масштаба — к росту за счёт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экономики Китая к инновационной, более энергоэффективной и ориентированной на внутренний спрос модели.
</a:t>
            </a:r>
            <a:endParaRPr lang="en-US" sz="261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30%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промышленного производства приходится на Китай, что делает его ключевым центром глобальных цепочек поставок.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означает влияние на цены, занятость и размещение предприятий далеко за пределами страны. Любые изменения в китайском спросе быстро отражаются на мировой экономике.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UNIDO; оценки доли Китая в мировом промышленном производстве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почему экономика Китая остаётся мощной и одновременно сталкивается с долгосрочными ограничениями.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преимущества Китая создают высокий потенциал роста, но для сохранения устойчивости нужны реформы, снижение долговых рисков и более ровное развитие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Bank; ВТО; национальная статистика Китая
</a:t>
            </a:r>
            <a:endParaRPr lang="en-US" sz="1395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уязвимости хозяйства Китая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экономика масштаба, скорости и 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показал, как сочетание реформ, инфраструктуры, промышленности и технологий способно быстро изменить страну. Однако следующий этап роста потребует меньше зависимости от внешнего спроса, больше инноваций и более сбалансированного развития территорий.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2026-06-03T06:19:56Z</dcterms:created>
  <dcterms:modified xsi:type="dcterms:W3CDTF">2026-06-03T06:19:56Z</dcterms:modified>
</cp:coreProperties>
</file>