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Крылов. «Мышь и Крыса»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о споре соседок, где смешно и точно показаны гордость и упрямство.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Крылов — мастер басни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— самый известный русский баснописец. Его животные говорят и спорят, как люди, а простые и яркие басни учат уму, добру и вежливости.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басня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Крыса встречаются как соседки и сразу начинают спорить. Ни одна не хочет уступать, и разговор быстро становится резким.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Событий в басне немного, но каждое слово важно. Из обычного разговора вырастает смешная ссора, в которой обе героини ведут себя неразумно.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дело не в размере и силе, а в характере. Гораздо важнее спокойствие, уважение и умение не задираться.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маленькая, ловкая и осторожная. Она старается действовать быстро и не любит лишнего шума. В споре это делает её особенно заметной.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Крыса выглядит крупнее и старается казаться важной. Она говорит резче и любит давить на собеседника. Поэтому спор с ней звучит громче и напряжённее.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614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соседок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и Крыса сталкиваются в коротком разговоре. Сразу чувствуется, что обе не собираются уступать спокойно.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625966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колкости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старается показать себя значительнее другой. Из-за этого обычная беседа быстро превращается в спор.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655791" y="2161400"/>
            <a:ext cx="23082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становится всё резче, а героини думают уже не о мире, а о том, кто окажется главнее.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спор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басне показывает, как из обычной встречи рождается нелепая ссора.
</a:t>
            </a:r>
            <a:endParaRPr lang="en-US" sz="90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ссора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Крыса хочет выглядеть сильной и значительной, поэтому сразу начинает держаться свысока. Её поведение подталкивает разговор к спору.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тоже не спешит уступать. Она отвечает твёрдо, и обе героини уже думают не о мире, а о своей правоте.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одна не слушает другую по-настоящему. Из-за этого обычные слова становятся колкими и неприятными.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ссора растёт из гордости и упрямства. Крылов показывает, как легко испортить разговор, если важничать.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показывают животные
</a:t>
            </a:r>
            <a:endParaRPr lang="en-US" sz="351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напоминает осторожного и сообразительного ребёнка: сначала она присматривается, а потом действует. Её образ помогает увидеть ум и быстроту без длинных объяснений.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Крыса похожа на задиру, который любит командовать и выделяться. Крылов делает её очень выразительной, поэтому характер сразу понятен даже юному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1377" y="2093990"/>
            <a:ext cx="552900" cy="442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68393" y="1519575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говорят недолго, но очень остро. Каждое слово сразу показывает, кто сердится и кто пытается взять верх.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фразы звучат быстро и колко, как спор на перемене. От этого сцена кажется живой и легко запоминается.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видит, как серьёзные слова произносят маленькие герои. Такой контраст делает басню особенно яркой и забавной.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маленькие героини говорят с большим видом, и именно это несоответствие вызывает улыбку у читателя.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басни И. А. Крылова «Мышь и Крыса»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соседки спорят так серьёзно, что их важничанье выглядит ещё смешнее.
</a:t>
            </a:r>
            <a:endParaRPr lang="en-US" sz="2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показывает, что важность и громкие слова не делают героя сильнее. Если человек не умеет уважать других, его сила быстро превращается в смешную пустую браваду.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не спорить ради самого спора и не унижать слабого. Доброта, спокойствие и умение уступить помогают сохранить мир и не попасть в нелепую ссору.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ум виден в поведении: он помогает говорить честно, держаться достойно и не выставлять себя напоказ. Именно такой герой вызывает уважение, а не насмешку.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366" y="1736867"/>
            <a:ext cx="401539" cy="401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7934" y="3926085"/>
            <a:ext cx="401539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8059" y="2840609"/>
            <a:ext cx="482270" cy="38581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мораль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важничай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слишком гордится собой, часто выглядит смешно. Крылов напоминает: хвастовство не делает никого лучше и не помогает решить даже самый маленький спор.
</a:t>
            </a:r>
            <a:endParaRPr lang="en-US" sz="982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Береги дружбу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доброжелательность помогают сохранить хорошие отношения надолго. Басня показывает, что дружба крепче там, где люди не спорят из-за пустой важности.
</a:t>
            </a:r>
            <a:endParaRPr lang="en-US" sz="986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вежливым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 и уважение к собеседнику сразу делают разговор спокойнее. Когда герои не задевают друг друга, им легче договориться и не поссориться по пустякам.
</a:t>
            </a:r>
            <a:endParaRPr lang="en-US" sz="98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казаться главным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один ученик начинает говорить громче всех и старается показать, что он сильнее. Но остальные быстро замечают: важные слова не делают человека смелым. Гораздо убедительнее тот, кто ведёт себя спокойно и по-честному.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из-за пустяка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ссора начинается с малого: кто первый сказал, кто кому должен уступить, кто правее. Басня напоминает, что такие споры легко разрастаются, если никто не хочет остановиться и подумать о мире.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Скромный не значит слабый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тихий ученик может оказаться самым наблюдательным и рассудительным. История Крылова помогает понять: небольшой рост, тихий голос или скромный вид никак не мешают быть умным, смелым и достойным уважения.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басня похожа на школьный день
</a:t>
            </a:r>
            <a:endParaRPr lang="en-US" sz="3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Крылова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просто и понятно, поэтому даже младший школьник легко следит за сюжетом. Короткие фразы делают басню живой и очень удобной для чтения вслух.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басне много образных выражений, которые легко представить в воображении. Читатель будто видит сцену перед собой и лучше чувствует настроение разговора.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умеет быстро показать характер героя несколькими точными словами. Из-за этого Мышь и Крыса сразу кажутся настоящими, а их спор — смешным и запоминающимся.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басни помогает не только понять смысл, но и услышать его. Поэтому произведение звучит выразительно, а мораль запоминается почти сама собой.
</a:t>
            </a:r>
            <a:endParaRPr lang="en-US" sz="11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басни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55350" y="4514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героями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видит Мышь и Крысу как соседок. Уже в начале заметно, что у них разные характеры и разные привычки 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12550" y="208427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начинается разговор о том, кто важнее и сильнее. Резкие слова делают ситуацию нелепой, а сам спор — почти комическим.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98925" y="3717125"/>
            <a:ext cx="32121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становится ясно: громкость и важничанье не решают проблему. Басня подводит к мысли, что спокойствие и уважение гораздо мудрее ссоры.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урок запоминается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из правильного поведения рождаются мир и дружба, а из важничанья — ссора.
</a:t>
            </a:r>
            <a:endParaRPr lang="en-US" sz="90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полезны детям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учат узнавать характеры по поступкам, а не по внешности. Животные в них ведут себя как люди, поэтому детям легко понять, кто прав, а кто ошибся.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тренируют внимание к словам и помогают замечать, как смешно выглядит пустое самомнение. Читатель учится делать выводы не только о героях, но и о себе.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развивают доброту и интерес к чтению. Они показывают, что ум, вежливость и спокойствие всегда ценнее крика, обиды и желания казаться важнее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7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заметно при чтении
</a:t>
            </a:r>
            <a:endParaRPr lang="en-US" sz="3704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бросается в глаза контраст между маленькой Мышью и крупной Крысой. Один герой кажется осторожным, другой — шумным и резким, и из-за этого сцена выглядит очень живо.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заметнее, как короткий спор превращается в комическую сценку. Маленькие герои говорят серьёзно, но их важничанье только смешит читателя и помогает лучше запомнить мораль.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4646" y="2025800"/>
            <a:ext cx="506363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5124" y="1532475"/>
            <a:ext cx="552900" cy="5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37605" y="2082125"/>
            <a:ext cx="552900" cy="55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11814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по себе они никого не делают сильнее. В басне Крылов показывает, что шум и важность быстро превращают спор в смешную пустяковую ссору.
</a:t>
            </a:r>
            <a:endParaRPr lang="en-US" sz="1190" dirty="0"/>
          </a:p>
        </p:txBody>
      </p:sp>
      <p:sp>
        <p:nvSpPr>
          <p:cNvPr id="8" name="Text 2"/>
          <p:cNvSpPr txBox="1"/>
          <p:nvPr/>
        </p:nvSpPr>
        <p:spPr>
          <a:xfrm>
            <a:off x="3748300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 и 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сила — в умении подумать, не горячиться и говорить по делу. Такой герой не ищет славы, а просто ведёт себя достойно.
</a:t>
            </a:r>
            <a:endParaRPr lang="en-US" sz="1190" dirty="0"/>
          </a:p>
        </p:txBody>
      </p:sp>
      <p:sp>
        <p:nvSpPr>
          <p:cNvPr id="9" name="Text 3"/>
          <p:cNvSpPr txBox="1"/>
          <p:nvPr/>
        </p:nvSpPr>
        <p:spPr>
          <a:xfrm>
            <a:off x="6381776" y="3190658"/>
            <a:ext cx="18534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другим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не обижает собеседника, ему легче сохранить мир и дружбу. Басня напоминает, что вежливость помогает больше, чем любое хвастовство.
</a:t>
            </a:r>
            <a:endParaRPr lang="en-US" sz="1190" dirty="0"/>
          </a:p>
        </p:txBody>
      </p:sp>
      <p:sp>
        <p:nvSpPr>
          <p:cNvPr id="10" name="Text 4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Басня, которая учит жить мирно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«Мышь и Крыса» напоминает: не стоит хвастаться и спорить ради важности. Гораздо лучше уважать других, говорить спокойно и оставаться достойным даже в маленьком разговоре.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2026-05-20T09:19:19Z</dcterms:created>
  <dcterms:modified xsi:type="dcterms:W3CDTF">2026-05-20T09:19:19Z</dcterms:modified>
</cp:coreProperties>
</file>