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вагантов: средневековые студенческие песни и стихи
</a:t>
            </a:r>
            <a:endParaRPr lang="en-US" sz="3014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странствующих студентов Средневековья.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в котором появились ваганты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вагантов родилась в эпоху, когда в Европе росли города, открывались школы и формировались первые университеты. Студенты переходили из города в город, а их стихи хранили опыт дороги, учёбы и поиска свободы.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ваганты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— это странствующие учащиеся, выпускники школ и клирики без постоянной службы. Они жили между учебой, дорогой и временными заработками, не связывая себя с одним местом.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слово происходит от латинского vagantes — «странствующие». Оно точно передаёт их подвижную жизнь, в которой учёба сочеталась с песнями, спорами и общением в разных городах.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отличали независимый характер, интерес к знаниям и любовь к весёлым застольям. Ваганты умели смотреть на мир и серьёзно, и с улыбкой.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ваганты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часто не имели собственного дома и останавливались там, где удавалось найти ночлег. Их путь пролегал через трактиры, монастыри и университетские дворы.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ваганта мог включать уроки латыни, споры с товарищами, поиски денег и исполнение песен. Такая жизнь была непростой, но давала свободу и много впечатлений.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 по корпусу вагантской лирики, включая сборник Carmina Burana; значения на диаграмме — условная шкала заметности.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вагантов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вагантских текстах часто переплетаются: шутка может соседствовать с грустной бедностью, а веселье — с размышлением о судьбе.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сатира и радость земной жизни: именно они лучше всего передают свободный и насмешливый тон вагантов.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027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41715"/>
            <a:ext cx="257400" cy="2059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латынь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текстов было написано на латыни, понятной образованным людям того времени. Иногда в стихах появлялись и народные слова, чтобы сделать речь живее и ближе к повседневности.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строили стихи так, чтобы их было легко петь и запоминать. Чёткий ритм, созвучия и повторяющиеся строки помогали текстам быстро распространяться.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имели припевы или повторяющиеся строки. Благодаря этому стих звучал как песня, а не как сухой книжный текст.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насмешка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говорили не прямо, а с улыбкой или с уколом. Ирония позволяла им критиковать жадность, ханжество и важность сильных мира сего.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стилей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любили сталкивать высокий церковный стиль с простыми бытовыми деталями. Такой контраст делал стих ярким, неожиданным и легко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поэзии вагантов и церковной поэзии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звучали поэтические тексты Средневековья: от свободной студенческой песни до строгого духовного стиха.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цели: ваганты говорят о земной жизни и свободе, а церковная поэзия стремится к поучению и духовному сосредоточению.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 представленной теме и общим особенностям средневековой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Carmina Burana — главный сборник вагантских текстов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Carmina Burana — самое известное собрание вагантской поэзии. Рукопись обнаружили в монастыре Бенедиктбойерн в Германии, где она долго хранилась как часть книжного собрания.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рукописи сохранилось более 250 текстов XI–XIII веков. Среди них есть песни о весне, любви, судьбе, вине, бедности и насмешках над богатством.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особенно важен, потому что он показывает широту вагантского мира. В нём рядом существуют шутка, грусть, радость и острая сатира.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и сохранилась поэзия вагантов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вагантских текстов от университетской среды к позднему изучению.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начало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вагантских стихах весна приходит вместе со светом, птицами и цветами. Природа словно просыпается после долгой зимы, а вместе с ней оживают надежды, мечты и желание петь. Такие строки легко представить как сцену на зелёном лугу, где всё наполнено движением и радостью.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ритме студенческой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тексты вагантов обычно короткие и очень музыкальные. В них много живых деталей: взгляд, улыбка, прогулка, письмо или встреча в саду. Поэтому такие стихи напоминают маленькую песню, которую легко запомнить и представить как средневековую миниатюру.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весны и любви в вагантской лирике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 на общество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смеялись над жадностью и лицемерием, показывая, что внешняя набожность не всегда означает честность, а богатство не делает человека духовно достойнее.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они критиковали богатых церковных чиновников и судей, которые забывали о справедливости и ставили выгоду выше совести, долга и милосердия.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стихах часто сталкиваются два образа: бедный, но свободный и мыслящий ученый и сытый, но внутренне пустой человек, потерявший честь.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сатира была не просто шуткой: она заставляла слушателей задуматься о том, почему знания, честность и свобода важнее денег и положения.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мотивам вагантской лирики и текстам собрания Carmina Burana; оценка тематической повторяемости, без точной статистики.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основных мотивов в вагантских текстах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ваганты повторяли чаще всего и почему их песни запоминались слушателям.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сатира и радость земной жизни: именно они лучше всего передают свободный и насмешливый дух вагантов.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авторов вагантской поэзии обычно называют по имени, хотя большинство текстов осталось анонимным.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Имён сохранилось немного: устная передача стирала подписи, но именно это показывает, насколько широко жили и перепевались эти стихи.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сведения о вагантской поэзии; Архипиит Кёльнский и Примас Орлеанский.
</a:t>
            </a:r>
            <a:endParaRPr lang="en-US" sz="62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вагантской поэзии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образы в стихах вагантов передают важные мысли о жизни, свободе и знаниях.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 вагантов всегда связаны с идеей: через короткие и яркие мотивы они говорят о свободе, радости, тревоге и стремлении к знанию.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содержанию вагантской лирики и характерным темам текстов Carmina Burana.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музыка и исполнение стихов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вагантские тексты строились так, чтобы их было удобно петь и запоминать: чёткий ритм, повторы и припевы делали стих похожим на песню.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звучности и простоте такие произведения легко соединяли чтение, пение и шутку, а значит, были понятны не только учёным, но и широкой аудитории.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форма помогала стихам быстро расходиться среди студентов, горожан и паломников, которые могли услышать текст один раз и потом повторять его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вагантов была близка людям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говорили о вещах, понятных почти каждому: о голоде, дружбе, дороге, любви и желании быть свободным. Поэтому их стихи легко откликались в памяти слушателей.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язык был живым и ясным, а юмор помогал не бояться трудных тем. Средневековый текст звучал как история о реальной жизни, а не как далёкое поучение.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истории восприятия вагантской поэзии и известности обработки Карла Орфа на основе Carmina Burana.
</a:t>
            </a:r>
            <a:endParaRPr lang="en-US" sz="70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поэзии вагантов на европейскую культуру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вагантским текстам в новое время принесла музыка, которая вернула им широкую аудиторию.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повлияли и на литературу, и на музыку: их темы и интонации оказались настолько живыми, что дошли до современности.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669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30725"/>
            <a:ext cx="215700" cy="215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вагантские стихи понятны современному читателю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много живых разговоров, шуток и дружеского тона. Это делает их похожими на тексты о компании, с которой приятно учиться, спорить и идти в дорогу.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 и учения остаётся знакомой школьникам. Ваганты показывают, что знания требуют труда, но при этом дают человеку свободу и уверенность.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взгляд на взрослых, власть и богатство делает тексты лёгкими для восприятия. Смех помогает говорить о серьёзных вещах без скуки.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радость и мечта о свободе остаются важными для любого возраста. Поэтому средневековые стихи неожиданно звучат по-настоящему близко и сегодня.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странника помогает понять, что жизнь не всегда прямолинейна. Нужно искать свой путь, принимать перемены и не бояться неизвестности.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поэзию вагантов особенной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Ваганты соединили книжную учёность и живую речь: их стихи звучат просто, но за этой простотой скрываются наблюдательность, ум и точная насмешка.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свободно переходили от шутки к серьёзной мысли, поэтому в одном тексте могли соседствовать радость, ирония, любовь к жизни и критика несправедливости.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сочетание сделало вагантскую поэзию редким для Средневековья голосом личности — смелым, музыкальным и удивительно человеческим.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читать вагантов сегодня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вагантов напоминает, что свобода, знание, дружба и чувство юмора важны в любую эпоху. Их стихи помогают увидеть Средневековье живым и удивительно близким.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2026-05-22T11:14:12Z</dcterms:created>
  <dcterms:modified xsi:type="dcterms:W3CDTF">2026-05-22T11:14:12Z</dcterms:modified>
</cp:coreProperties>
</file>