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1. Enjoying the Weekend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Weekend vocabulary, habits, hobbies, family time and friends.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Weekend Activities in Everyday English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 — знакомая и близкая тема для шестиклассников. На уроке можно говорить о прогулках, спорте, домашних делах и встречах с друзьями, используя слова Saturday, Sunday, free time и привычные модели: I usually… On Saturdays I…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358" y="2103845"/>
            <a:ext cx="386063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8402" y="2308192"/>
            <a:ext cx="617700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3714" y="1409550"/>
            <a:ext cx="715800" cy="572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for Weekend Activities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свободное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rest, free time и relax помогают сказать, что выходные нужны для спокойного отдыха после школы и уроков. Они часто сочетаются с утренними и вечерними действиями.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встречи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walk, park, friend и family подходят для описания прогулок, встреч и совместного времени. С ними легко строить короткие предложения о том, куда и с кем ты идёшь.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и занятия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to read, to help, to cook и to clean помогают рассказать о полезных делах дома. Эти слова удобно использовать вместе с выражениями have breakfast и do homework.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sport, game, play и ride описывают активные выходные. Они помогают говорить о футболе, велосипеде, дворовых играх и других занятиях, которые делают день более подвижным.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общение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hobby, cinema, picnic и visit позволяют рассказать о любимых занятиях и встречах. С ними легко описывать, как школьники spend time with family, meet friends и go outside.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Schoolchildren Usually Do on Weekends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выходные часто сочетают отдых и полезные дела, а не только развлечения.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приходится на сон и отдых, но заметны и семья, хобби, прогулки.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типичным занятиям школьников, по условию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Talk About Your Weekend Plan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описания планов на выходные для устного ответа.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Weekend Fun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in the park or in the yard gives children fresh air and more movement. Такие занятия помогают отдохнуть от экрана и почувствовать себя бодрее после учебной недели.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Playing football, skating or riding a bike makes weekend time active and lively. Эти занятия развивают выносливость, координацию и помогают провести время с друзьями или семьёй.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picnic in the park is a calm way to spend time outdoors. Можно поговорить, поесть вместе и просто насладиться хорошей погодой без спешки.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Visiting a playground is a good idea for younger schoolchildren and their friends. Там удобно играть, общаться и двигаться в безопасном, знакомом месте.
</a:t>
            </a:r>
            <a:endParaRPr lang="en-US" sz="1102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свежего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activities improve mood, reduce tiredness and make the day feel longer and richer. Такие выходные помогают совместить удовольствие, здоровье и полезный отдых.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Weekend Activities: Place, Time and Benefit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помогает увидеть, как разные занятия сочетают отдых, движение и общение.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занятия есть своё место и время, но все они дают полезный результат: отдых, общение, движение или порядок.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условию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at Home on Weekends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комнату в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tidy my room on Saturday morning. This helps me find my things quickly and start the new week in a clean, calm space.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с простыми 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help my parents by washing dishes or setting the table. Even a short task shows responsibility and makes the family day easier.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Подготовиться к понедельнику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Sunday evening I prepare school things for Monday and check my homework. This saves time in the morning and reduces stress before school.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дела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finish the chores before the evening, so there is still time for rest. Такой порядок помогает сочетать полезные дела и свободное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228146"/>
            <a:ext cx="348761" cy="2790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274" y="3372257"/>
            <a:ext cx="220317" cy="352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81127"/>
            <a:ext cx="348550" cy="30982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44781"/>
            <a:ext cx="348623" cy="34862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534571"/>
            <a:ext cx="348623" cy="278898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with Family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Having breakfast together is a simple family habit that starts the day calmly. Parents, children and grandparents can talk, share plans and enjoy time without hurry.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walk with family is a good way to spend time together outside. It gives fresh air, movement and a chance to speak in a relaxed way.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к родственникам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Visiting grandparents or other relatives helps children feel close to their family. Such visits often include stories, smiles and small traditions that children remember well.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дома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Watching a film together is quiet and comfortable family time. Everyone can enjoy the story, discuss characters and feel part of one group.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Playing board games with brother or sister teaches children to share, follow rules and enjoy the moment. These games make family evenings lively and friendly.
</a:t>
            </a:r>
            <a:endParaRPr lang="en-US" sz="9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Meeting Friends Safely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знакомое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 friends at the playground, in the park, at the sports ground or at home. Familiar places help children feel comfortable and make the meeting easier to plan.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 your parents where you are, who you are with and when you will return. A short message or phone call is a simple and important safety rule.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with friends or with adults when needed, especially near water or in a new place. Staying together makes the meeting safer and more organised.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home on time and keep your phone charged so family members can contact you. This shows responsibility and helps everyone feel calm.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 and Energy on the Weekend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помогает быстрее включаться в дела, легче запоминать новые слова и сохранять активность в течение дня.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сон, тем выше энергия и настроение; поздний отход ко сну снижает концентрацию и желание заниматься.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«Enjoying the weekend»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Hobbies That Build English Vocabulary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удобно описывать через личные предпочтения: I enjoy… I’m interested in… I can…. Такие фразы помогают кратко сказать, что нравится делать в свободное 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Drawing, music, reading, cooking, chess и crafts дают много полезной лексики. Через них легко учить глаголы, названия предметов и простые прилагательные для описания занятий.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и регулярность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practise every weekend и I want to learn… показывают, что хобби связано с регулярными действиями. Это удобно для коротких рассказов в Present Simple.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 интересное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говорит о коллекционировании, coding или cooking, он описывает не только занятие, но и свой характер. Поэтому хобби делают речь более живой и содержательной.
</a:t>
            </a:r>
            <a:endParaRPr lang="en-US" sz="11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 без спешки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выходят на каток или катаются с горки во дворе. После прогулки особенно приятно вернуться домой, выпить горячий чай и сыграть в настольную игру с семьёй.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выходной на свежем воздухе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школьники чаще выбирают долгие прогулки, велосипед, футбол и пикник в парке. В тёплый день можно искупаться, встретиться с друзьями и провести больше времени на улице.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выходные в разные сезоны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and Low-Cost Weekend Ideas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варианты показывают, что интересные выходные можно провести спокойно, полезно и без больших расходов.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доступные занятия часто дают и отдых, и общение, поэтому хороший выходной не обязательно требует больших затрат.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«Enjoying the weekend»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69" y="1512284"/>
            <a:ext cx="694913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9352" y="2330722"/>
            <a:ext cx="715800" cy="572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99977" y="1387020"/>
            <a:ext cx="463275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 for Weekend Activities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велосипеде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нужно надеть шлем и убедиться, что велосипед исправен. Это особенно важно во дворе, в парке и на спортивной площадке.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следует внимательно, только по правилам и после проверки движения. Спешка на прогулке может привести к опасной ситуации.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воды детям нужно быть рядом со взрослыми и не уходить далеко от безопасного места. Это правило помогает избежать лишнего риска.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идёт к друзьям или в знакомое место, важно сказать родителям, куда он направляется. Так взрослые всегда знают планы на день.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планы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должен быть заряжен, а возвращение домой — вовремя. Если планы меняются, лучше сразу сообщить об этом семье.
</a:t>
            </a:r>
            <a:endParaRPr lang="en-US" sz="9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Balanced Weekend Day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совместить отдых, полезные дела и общение в один выходной день.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Sentences About the Weekend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воскресный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usually stay at home on Sundays. Такая фраза помогает рассказать о привычке и показать, что ученик делает регулярно, без лишних подробностей.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обеда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often go for a walk after lunch. Это удобная модель для описания времени и простого действия, которое часто происходит в выходной день.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favourite weekend activity is playing football. С помощью этой структуры легко назвать хобби или активность и сразу показать своё отношение к ней.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evening I watch a film with my family. I do my homework before Sunday night. Эти фразы помогают говорить о вечере и 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Saturday Timetable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расписание оставляет место и для движения, и для спокойных занятий, поэтому день проходит без перегрузки и лишнего экранного времени.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выходной сочетает сон, активность, семью и полезные дела; равномерное распределение времени помогает сохранить силы до вечера.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«Enjoying the weekend»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общих моментов из раздела показывают, что самые яркие выходные связаны не с затратами, а с людьми, эмоциями и простыми делами.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на слайде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shared moments are enough to make a weekend memorable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Balance, Fun and Routine on the Weekend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Выученная лексика помогает говорить о выходных точно и просто, а Present Simple подходит для привычек. Хороший weekend сочетает отдых, движение, семью, друзей, хобби и безопасность.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2026-05-29T14:01:03Z</dcterms:created>
  <dcterms:modified xsi:type="dcterms:W3CDTF">2026-05-29T14:01:03Z</dcterms:modified>
</cp:coreProperties>
</file>