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Forschungsland Deutschland: Германия как страна науки и исследований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университеты и инновации в центре немецкой модели развития.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Forschungsland Deutschland важно понимать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после войны создала устойчивую научную систему, где университеты, исследовательские общества и бизнес работают вместе. Эта тема помогает увидеть связь языка, образования, технологий и международного сотрудничества.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 в Германии охватывает всю страну и поддерживает многоуровневую исследовательскую систему.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Statistisches Bundesamt (Destatis), данные о числе студентов в вузах Германии; последние доступные сводки.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2,9 млн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студентов обучаются в немецких вузах, обеспечивая науку и экономику кадрами.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Германии на исследования и разработки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финансирования приходится на промышленность, особенно на высокотехнологичные отрасли.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расходов держится на очень высоком уровне, что показывает стабильную поддержку науки и долгосрочную ориентацию на инновации.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Main Science and Technology Indicators; Eurostat, последние доступные данные по GERD в Германии.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научные организации Германии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учреждения различаются по задачам: от фундаментальной науки до прикладных разработок и грантовой поддержки.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наука опирается на специализированные организации, каждая из которых закрывает свою часть исследовательской цепочки.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Max-Planck-Gesellschaft, Fraunhofer-Gesellschaft, Deutsche Forschungsgemeinschaft, Helmholtz-Gemeinschaft и Leibniz-Gemeinschaft.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исследовательские центры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Кампус как место обучения и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университете студент не только слушает лекции, но и рано включается в научную работу. Лаборатории, библиотеки и исследовательские группы находятся рядом, поэтому учеба быстро переходит в практику и собственные проекты.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наука видна на улицах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Мюнхен, Гейдельберг, Берлин, Ахен и Бонн известны концентрацией университетов и центров исследований. В таких городах научная среда ощущается ежедневно: рядом встречаются аудитории, институты, стартапы и международные студенты.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Excellence Strategy как поддержка сильных команд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Excellence Strategy помогает выделять наиболее сильные направления и исследовательские кластеры. Благодаря этому университеты развивают медицину, информатику, инженерию, материаловедение, климатические исследования и искусственный интеллект.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Fraunhofer и прикладная наука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Fraunhofer создают решения, которые можно быстро внедрять в производственные линии и сервисные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Сенсоры и оптика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компоненты используются в промышленности, медицине и измерительной технике, где важны надежность и миниатюризация.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Fraunhofer помогают предприятиям автоматизировать процессы, повышать качество продукции и сокращать издержки.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Патенты и перенос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прикладных исследований — не только публикации, но и патенты, прототипы и передача решений в промышленность.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инновация в Германии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типичный путь от идеи в университете до внедрения в экономике.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направления исследований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Машиностроение, химия и биомедицина остаются опорой немецкой науки, потому что здесь особенно тесно связаны университеты, лаборатории и промышленность. Эти области дают стране устойчивые инженерные и медицинские решения.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энергетике и климатических исследованиях Германия делает ставку на водород, ветровую энергетику и повышение энергоэффективности. Такие направления важны не только для науки, но и для долгосрочной промышленной политики.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системы, квантовые технологии и молекулярная биология укрепляют позиции Германии в передовых исследованиях. Они требуют высокой математической подготовки, развитой инфраструктуры и международных команд.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научных направлений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 баланс между технологическими задачами и фундаментальной подготовкой исследователей.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доминируют прикладные и инженерные области, но фундаментальные и гуманитарные науки сохраняют заметное место в университетах.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аналитическая схема на основе структуры германской науки; точные доли в разных отчетах варьируются.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Патенты и инновационная активность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Патенты помогают превращать научные результаты в защищенные технологии, которые можно лицензировать, продавать и внедрять в производство без потери конкурентных преимуществ.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патентная активность в автомобилестроении, машиностроении, химии, медицинской технике и цифровых решениях, где инновации быстро выходят на рынок.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Германии патенты — это не только юридическая защита идей, но и инструмент связи между исследователями, компаниями и экспортно ориентированной промышленностью.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инновационная активность поддерживает качество продукции, укрепляет международную конкурентоспособность и показывает, что die Forschung в стране работает на реальный экономический результат.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города Германии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и Берлин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известен Technische Universität München, инженерными школами и центрами робототехники. Берлин выделяется сильными программами в медицине, биологии и социальных науках, а также международной академической средой.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Гейдельберг и академическая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Гейдельберг сохраняет репутацию одного из старейших университетских центров страны. Здесь особенно сильны медицина, биология и гуманитарные исследования, а компактная городская среда помогает тесному сотрудничеству ученых.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финансирования исследований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научного финансирования и их роль в немецкой системе исследований.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опирается на несколько уровней поддержки, поэтому исследования можно планировать на годы вперед. Конкурентные гранты дополняют базовое финансирование и снижают зависимость науки от одного источника.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системе финансирования науки в Германии: государственные бюджеты, Deutsche Forschungsgemeinschaft, European Commission / Horizon Europe, корпоративные R&amp;D-программы.
</a:t>
            </a:r>
            <a:endParaRPr lang="en-US" sz="5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Международность немецкой науки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привлекательность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привлекает студентов и исследователей высокой репутацией университетов, развитой инфраструктурой и понятными академическими правилами. Это делает страну заметным центром международной мобильности.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международные группы работают в STEM, медицине и климатических исследованиях. Разный опыт участников повышает качество обсуждения и расширяет научную перспективу проектов.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 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магистерских и докторских программах используется английский язык. Это облегчает участие иностранных студентов в исследованиях и снижает языковой барьер в академической среде.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обменов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DAAD и другие организации помогают со стипендиями, стажировками и академическими обменами. Благодаря этому немецкая наука становится частью устойчивого мирового научного пространства.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 сравнении с другими странами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различаются по методике и году измерения, поэтому диаграмма передает общий масштаб, а не точный рейтинг по всем научным параметрам.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уступает крупнейшим экономикам по абсолютному объему, но сохраняет очень высокий уровень инвестиций в исследования и сильную технологическую отдачу.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Main Science and Technology Indicators, последние доступные сопоставимые данные по GERD, 2022–2023.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науки и промышленности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предприятия активно участвуют в исследованиях уже на ранних этапах. Это ускоряет переход от научной идеи к прототипу, испытаниям и серийному производству.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тесно сотрудничество развито в автомобилестроении, машиностроении, химии, электронике и фармацевтике, где новые решения сразу проверяются на практическую применимость.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усиливает экспорт, создает рабочие места и поддерживает технологическое лидерство страны. Наука в Германии работает не изолированно, а как часть экономической стратегии.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ответы научной 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ключевые вызовы и меры, которыми Германия отвечает на изменения в науке, образовании и экономике.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наука и крупные установки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установки — от ускорителей до суперкомпьютеров — позволяют решать задачи, недоступные отдельной лаборатории. Они нужны для физики, астрономии, климатологии, материаловедения и медицины.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проекты требуют международных консорциумов, высоких затрат и точной инженерии. Участие Германии в них укрепляет ее роль в европейской научной инфраструктуре и в глобальных исследовательских сетях.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238" y="1789450"/>
            <a:ext cx="14962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немецкая наука остается устойчивой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академическая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совмещают обучение и исследования, поэтому наука получает постоянный приток молодых специалистов. Это обеспечивает преемственность и обновление кадров.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институтов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Внеуниверситетские организации дополняют университеты фундаментальными и прикладными проектами. Благодаря этому система остается разнообразной и меньше зависит от одного центра.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поддержка государства и конкурсные гранты создают предсказуемые условия для работы. Ученые могут планировать проекты на несколько лет и доводить их до результата.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Германии ценятся не только по публикациям, но и по технологиям, патентам и подготовке специалистов. Это повышает доверие к научной 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Forschungsland Deutschland: выводы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показывает, как знания, исследования и промышленное сотрудничество формируют сильную инновационную страну. Ее опыт особенно важен для понимания связи между Bildung, Forschung, Wirtschaft и международным влиянием.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2026-05-20T21:18:13Z</dcterms:created>
  <dcterms:modified xsi:type="dcterms:W3CDTF">2026-05-20T21:18:13Z</dcterms:modified>
</cp:coreProperties>
</file>