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мышц: основные понятия и роль для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движение, жизнедеятельность и поддерживают тепло в организме.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составляет около 40% массы тела и отвечает за движение и жизненно важные функции. Изучение мышц началось ещё в древности с трудов Гиппократа и Галена, а современные данные основаны на результатах анатомических и физиологических исследований.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мышц в организме и история их изучения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мышц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— движущая сила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крепятся к костям и управляются сознательно. Они обеспечивают разнообразные движения и поддерживают позу, позволяя выполнять сложные действия.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— автоматическая работа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расположены в стенках внутренних органов, таких как желудок, кишечник и сосуды. Их сокращения происходят непроизвольно, поддерживая жизненные процессы.
</a:t>
            </a:r>
            <a:endParaRPr lang="en-US" sz="1578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— жизненно важный мотор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обладает поперечнополосатой структурой и сокращается ритмично без сознательного контроля, обеспечивая непрерывную работу сердца и кровообращение.
</a:t>
            </a:r>
            <a:endParaRPr lang="en-US" sz="17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структура скелетных мышц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— основа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состоят из сотен тысяч мышечных волокон, каждое из которых является длинной клеткой, заполненной миофибриллами — элементами, ответственными за сокращение.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актин и миозин — «двигатели»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миофибрилл расположены белковые нити актин и миозин, взаимодействие которых позволяет мышце сокращаться и выполнять работу.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Фасция и сухожилия — связующие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мышца покрыта фасцией — плотной оболочкой, которая переходит в сухожилия, крепящиеся к костям и обеспечивающие передачу силы сжатия на скелет.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мышечных тканей меняется с возрастом и уровнем физической активности. У мужчин обычно выше доля скелетных мышц.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составляют крупнейшую часть массы, что отражает их важность в движении и поддержании тела.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 для средней школы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мышечной массы в теле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мышечной системы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отвечают за разнообразные движения, поддерживают осанку и способствуют равновесию тела в пространстве.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внутренние органы и участвуют в важных процессах дыхания, пищеварения и кровообращения.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мышц выделяют тепло, которое помогает регулировать температуру тела в разных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мышцы и кости создают движение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механики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мышца сокращается, она укорачивается и тянет за собой кость через сухожилие, создавая движение в суставе. Это обеспечивает точность и силу работы скелета.
</a:t>
            </a:r>
            <a:endParaRPr lang="en-US" sz="18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Антагонистическая 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сгибания и разгибания части тела работают противоположные группы мышц — например, бицепс и трицепс в руке, которые обеспечивают плавность движений.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сгибания руки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сгибании локтя двуглавая мышца сокращается, подтягивая предплечье, а трицепс расслабляется, чтобы не препятствовать движению.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мышечного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Нервно-мышечный процесс, обеспечивающий движение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движения исходят из головного и спинного мозга и передаются по моторным нервам к мышцам.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взаимодействуют с мышечными волокнами через синапсы, где выделяется медиатор ацетилхолин.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медиатор запускает процесс сокращения мышечных волокон за счёт взаимного сцепления белков актин и миозин.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нервного импульса мышцы остаются расслабленными, что предотвращает ненужное сокращение.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мышечных сокращениях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248931"/>
            <a:ext cx="7101300" cy="236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мышечной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трёх мышечных тканей по особенностям работы и расположению.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мышц имеет уникальные свойства, соответствующие своей функции в организме.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13" y="4753825"/>
            <a:ext cx="333506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источник энергии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Аденозинтрифосфат (АТФ) обеспечивает мышечные сокращения, быстро освобождая энергию при расщеплении своих молекул.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как топливо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из пищи преобразуется в энергию внутри клеток, питая мышцы для поддержания их работы.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окисления топлива и получения большого объёма АТФ в митохондриях мышц.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кислота и усталость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интенсивных нагрузках кислород не всегда успевает поступать, накапливается молочная кислота, вызывающая ощущение усталости.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энергии для сокращения мышц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в спортивных движениях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при беге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Четырёхглавая мышца бедра, икроножные и ягодичные мышцы активно сокращаются во время бега, обеспечивая силу отталкивания и стабильность. Их координация позволяет поддерживать скорость и баланс.
</a:t>
            </a:r>
            <a:endParaRPr lang="en-US" sz="128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работа в метании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метании снаряда активируются мышцы плеча, груди и спины. Слаженное сокращение этих групп создаёт мощный выброс, повышая точность и дальность полёта объекта.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Синергия мышц в 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спортивных движений зависит от взаимодействия различных мышечных групп. Совместная работа приводит к увеличению силы, выносливости и контролю над движениями.
</a:t>
            </a:r>
            <a:endParaRPr lang="en-US" sz="14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на мышцы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Гипертрофия мышц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стимулируют рост мышечных волокон, увеличивая их размер. Это улучшает общую силу и работоспособность мышц в повседневной и спортивной активности.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капиллярной сети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способствуют развитию новых капилляров, улучшая снабжение мышц кислородом и питательными веществами, что ускоряет восстановление.
</a:t>
            </a:r>
            <a:endParaRPr lang="en-US" sz="177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Ускоренный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повышают скорость обменных процессов в мышцах, что сокращает период восстановления и помогает сохранять высокий уровень энергии.
</a:t>
            </a:r>
            <a:endParaRPr lang="en-US" sz="19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ограничивает энерговыработку, усиливая усталость и замедляя процессы восстановления тканей.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связана с истощением запасов АТФ, необходимых для сокращений, что снижает работоспособность мышц и вызывает слабость.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молочной кислоты вызывает жжение и дискомфорт, временно нарушая нормальную работу мышечных волокон.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восстановления требуется полноценный отдых, сбалансированное питание и качественный сон, чтобы восстановить силы и предотвратить травмы.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мышечной усталости и процессы восстановления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мышц и их симптомы. Обратите внимание на опасность самолечения и необходимость консультации врача при возникновении симптомов.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обращение к врачу важно для точного диагноза и эффективного лечения мышечных заболеваний.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руководства по мышечным болезням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распространённых заболеваний мышц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мышцы человека: факты и примеры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ягодичная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мышца, обеспечивающая движение и стабилизацию тазобедренного сустава при ходьбе и беге.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создавать давление свыше 90 кг на квадратный сантиметр, обеспечивая мощное жевание и разжёвывание пищи.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Портняжная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мышца тела, достигает длины около 50-55 см, отвечает за сгибание и вращение бедра.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непрерывно, сокращаясь более 100 000 раз в сутки и перекачивая около 7 000–8 000 литров крови по организму.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деятельность в каждодневной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рюкзака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рюкзака активно работают мышцы спины, плеча и кисти. Они обеспечивают стабилизацию и равномерное распределение нагрузки, предотвращая травмы.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мышцы лица
</a:t>
            </a:r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смеха задействуются до 17 лицевых мышц одновременно, что создаёт характерные движения и выражение эмоций на лице.
</a:t>
            </a:r>
            <a:endParaRPr lang="en-US" sz="1563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мелких и крупных мышц кисти, предплечья и плеча позволяет выполнять точные и плавные движения при письме и рисовании.
</a:t>
            </a:r>
            <a:endParaRPr lang="en-US" sz="14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поддержания мышц: необходимые вещества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из пищи обеспечивают аминокислоты для роста и восстановления мышечной ткани после нагрузок и повреждений.
</a:t>
            </a:r>
            <a:endParaRPr lang="en-US" sz="1984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 кальций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необходимы для нормального сокращения мышц и поддержания крепости костей, что важно для двигательной активности.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против судорог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помогает предотвратить мышечные спазмы и поддерживает правильную работу мышечной системы.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факты о мышцах человека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в детстве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возрасте мышцы растут и развиваются особенно быстро, что формирует основу для физической активности подростков.
</a:t>
            </a:r>
            <a:endParaRPr lang="en-US" sz="1553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быстрая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Глазодвигательная мышца реагирует менее чем за 1/100 секунды, обеспечивая мгновенные движения глаз и быстрый обзор окружающего мира.
</a:t>
            </a:r>
            <a:endParaRPr lang="en-US" sz="1447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 ходьбе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200 мышц одновременно задействованы при обычной ходьбе, что требует точной координации и силы.
</a:t>
            </a:r>
            <a:endParaRPr lang="en-US" sz="17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мышцах для здоровья и активности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и нужд мышц способствует поддержанию здоровья. Регулярные тренировки и полноценный отдых укрепляют организм и повышают качество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2026-05-09T20:40:08Z</dcterms:created>
  <dcterms:modified xsi:type="dcterms:W3CDTF">2026-05-09T20:40:08Z</dcterms:modified>
</cp:coreProperties>
</file>