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обособления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предложении выделяются важные уточнения и пояснения?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Обособление помогает точнее понимать смысл предложения и правильно ставить знаки препинания. Эта тема связана с синтаксисом, оборотами и уточняющими конструкциями, без которых речь теряет ясность.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эту тему важно знать в 8 классе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второстепенные члены, которые выделяются по смыслу и интонации, потому что сообщают не только основную информацию, но и дополнительное пояснение, признак или уточнение.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обособленным конструкциям относятся определения, приложения, обстоятельства и уточняющие члены. Они могут передавать причину, условие, уступку, добавочное действие или более точное указание.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такие слова и обороты сохраняют связь с главным сообщением, но звучат самостоятельнее. Поэтому они выделяются паузой в речи и знаками препинания на письме.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обособленными членами предложения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669" y="144045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4090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62740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в 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обособленная часть обычно произносится с небольшой паузой и более выделенной интонацией, чтобы слушатель понял: это дополнительное сообщение, а не главная часть предложения.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Добавочный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Обособленная конструкция не заменяет основное сообщение, а дополняет его. Она может уточнять признак, называть причину, обозначать условие или сообщать ещё одно действие.
</a:t>
            </a:r>
            <a:endParaRPr lang="en-US" sz="1431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письменной речи обособление чаще всего передаётся запятыми. В более редких случаях для выделения конструкции используются тире или скобки, если этого требует смысл.
</a:t>
            </a:r>
            <a:endParaRPr lang="en-US" sz="1484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Обособленный член сохраняет связь с предложением, но звучит как отдельный смысловой фрагмент. Именно поэтому его легко выделить и по интонации, и по пунктуации.
</a:t>
            </a:r>
            <a:endParaRPr lang="en-US" sz="1433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помогает заметить обособление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4653" y="1497250"/>
            <a:ext cx="3487844" cy="26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обособления связан с дополнительным смыслом и помогает точнее передать мысль.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обособление служит для пояснения, уточнения и добавления нового смысла к основной части предложения.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составлен по школьным правилам обособления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обособленных конструкций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обособляется, если стоит после определяемого слова и несёт дополнительный признак. В таком случае оно не просто называет качество, а добавляет к нему пояснение.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выделяются причастные обороты: Дорога, покрытая снегом, была скользкой. Здесь оборот сообщает не случайный признак, а уточняет состояние предмета в целом.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определение относится к личному местоимению, оно тоже обычно обособляется: Усталый, он молча сел у окна. Такое выделение делает фразу выразительнее и яснее.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Обособленное определение помогает отделить основное сообщение от дополнительного признака. Благодаря этому читатель быстрее понимает, какая информация главная, а какая уточняющая.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Обособленные определения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Приложение выражено существительным и даёт предмету другое название или пояснение. Оно помогает уточнить, кто или что именно имеется в виду, не меняя основного смысла предложения.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обособляются пояснительные приложения при собственных именах: Минск, столица Беларуси, является крупным городом. Здесь вторая часть раскрывает, что именно это за город.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приложения тоже нередко выделяются запятыми: Мой брат, ученик восьмого класса, участвует в олимпиаде. Такое обособление делает высказывание точнее и информативнее.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Обособленные приложения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Добавочное действие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или одиночное деепричастие обычно обособляется, потому что называет действие, сопровождающее основное: Придя домой, он сразу позвонил другу.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Смысловое уточнение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конструкция показывает, что одно действие происходит одновременно с другим или предшествует ему. Это помогает точнее передать последовательность событий.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значения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Обособляться могут и обстоятельства причины, уступки или условия, если они хорошо выделяются по смыслу и не сливаются с остальной частью предложения.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Обособленные обстоятельства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обособленный член в предложении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определить тип конструкции, её смысловую роль и нужный знак препинания.
</a:t>
            </a:r>
            <a:endParaRPr lang="en-US" sz="139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306" y="1108900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4894" y="1108900"/>
            <a:ext cx="14137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0306" y="3085650"/>
            <a:ext cx="169650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06619" y="308565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причастный оборот стоит после определяемого слова и имеет самостоятельное значение, его обычно нужно выделять запятыми, чтобы не смешать признак с основной частью предложения.
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почти всегда обособляется, потому что он обозначает добавочное действие. Без запятых предложение становится труднее понять и нарушается его смысловая структура.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Уточняющая конструкция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точнее назвать место, время или предмет, уточняющий член выделяется обязательно. Он помогает читателю понять, о каком именно объекте идёт речь.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Распространённое приложение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Пояснительное или распространённое приложение выделяется, если оно даёт дополнительное название лицу или предмету. Такое обособление делает сообщение более точным и выразительным.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обособление обязательно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Обособление не требуется, если определение тесно связано с существительным и входит в его основное значение: например, в сочетаниях «зимний день» или «школьная тетрадь».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выделяются и устойчивые словосочетания, а также короткие конструкции без добавочного смысла. В них второстепенный член воспринимается как обычная часть словосочетания, а не как пояснение.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или оборот не несёт дополнительного оттенка, пауза и запятая не нужны. Поэтому важно сначала определить, есть ли у конструкции самостоятельное смысловое значение.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обособление не ставится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русскому языку для 8 класса; обобщённые данные по распределению типов, 2025
</a:t>
            </a:r>
            <a:endParaRPr lang="en-US" sz="1028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виды обособления встречаются чаще в школьных примерах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упражнениях чаще всего встречаются конструкции с причастными оборотами и уточняющими словами в конце предложения.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определения и обстоятельства: именно их школьники чаще находят и проверяют при разборе.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говорящий выделяет обособленный член, он немного замедляет речь и делает короткую паузу. Благодаря этому слушатель сразу замечает дополнительную информацию и лучше понимает, что именно поясняется в предложении.
</a:t>
            </a:r>
            <a:endParaRPr lang="en-US" sz="864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помогает услышать смысл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паузу передают запятыми, поэтому обособленная часть легко отделяется от основного сообщения. Иногда для более сильного смыслового акцента используют тире или скобки, если нужно добавить пояснение отдельно.
</a:t>
            </a:r>
            <a:endParaRPr lang="en-US" sz="84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показывает выделение на письме
</a:t>
            </a:r>
            <a:endParaRPr lang="en-US" sz="1328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обособленный член можно показать как выделенный отрезок внутри предложения. Так видно, где начинается пауза, какой знак стоит рядом и как дополнительная часть связана с главным сообщением.
</a:t>
            </a:r>
            <a:endParaRPr lang="en-US" sz="95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предложения становится наглядной
</a:t>
            </a:r>
            <a:endParaRPr lang="en-US" sz="1308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знаки препинания при обособлении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4090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варианте с обособлением признак выделяется как отдельное сообщение. Читатель понимает, что слово относится к предмету не просто как часть названия, а как уточнение.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высказывания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Обособление помогает не смешивать главное и второстепенное. Предложение становится точнее, потому что автор показывает, какая именно деталь важна для смысла.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смысловой акцент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обособления слово может звучать как обычное определение, а с обособлением — как пояснение. Из-за этого одна и та же фраза воспринимается по-разному.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обособление меняет смысл предложения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0762"/>
            <a:ext cx="4063200" cy="25693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меняется смысл и пунктуация в похожих предложениях.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конструкция выделена, она сообщает дополнительную или уточняющую информацию; без выделения признак обычно входит в основное описание.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 теме обособления для 8 класса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обособлено и не обособлено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 поставить запятую в причастном или деепричастном обороте. Из-за этого предложение читается как единое целое, хотя дополнительная часть должна быть выделена.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Иногда, наоборот, ставят лишнюю запятую, если определение тесно связано с существительным и не имеет добавочного смысла. В таких случаях знак препинания нарушает структуру словосочетания.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различить уточнение и обычное обстоятельство. Если место, время или признак названы точнее, конструкцию нужно выделять, а не оставлять без знаков.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восьмиклассников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русскому языку для 8 класса; обобщённые данные по употреблению знаков, 2025
</a:t>
            </a:r>
            <a:endParaRPr lang="en-US" sz="1031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знаки препинания используются при обособлении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заданиях выбор знака зависит не только от правила, но и от того, насколько сильно нужно выделить дополнительную часть.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остаётся основным знаком; тире и скобки применяются реже и в более специальных случаях.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художественных текстах обособление помогает передать живую интонацию, сделать описание более образным и выделить важную деталь, которая усиливает впечатление от картины.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текстах оно нужно для ясности: автор отделяет пояснения, уточнения и дополнительные признаки, чтобы читатель быстрее понял факты и связи между ними.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научно-популярных материалах обособление делает объяснение аккуратным и логичным. Оно помогает не перегружать предложение и сохранять точность формулировок.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 от жанра, обособленные конструкции поддерживают смысловую чёткость. Они показывают, какая часть сообщения главная, а какая только дополняет её.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Обособление в разных текстах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пунктуации при обособлении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проверки обособленных конструкций в школьных предложениях
</a:t>
            </a:r>
            <a:endParaRPr lang="en-US" sz="135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23" y="435400"/>
            <a:ext cx="4070255" cy="4279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Обособление помогает выделить в предложении дополнительные смыслы, уточнить мысль и правильно расставить знаки препинания. Если научиться замечать такие конструкции, писать и понимать тексты станет гораздо легче.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695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Обособление: что важно запомнить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2026-05-21T15:11:19Z</dcterms:created>
  <dcterms:modified xsi:type="dcterms:W3CDTF">2026-05-21T15:11:19Z</dcterms:modified>
</cp:coreProperties>
</file>