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Giving orders and making plans: команды и планы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просьбы и планы помогают говорить ясно, вежливо и по порядку.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английские команды и планы нужны каждый день: на уроке, в игре, в группе и в правилах безопасности. Короткие фразы помогают быстро понять задание, договориться о шагах и говорить уверенно.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планы в школьной жизни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в английском языке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подлежащего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называют действие напрямую, без слова he, she или you. Фраза звучит коротко и ясно: Open the book. Sit down. Listen carefully.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Don’t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запретить действие, добавляют Don’t перед глаголом. Так образуются простые отрицания: Don’t run. Don’t touch the desk. Don’t speak loudly.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удобны в классе, дома и на улице, потому что они не перегружены лишними словами. Смысл понятен сразу, а фраза легко запоминается и повторяется.
</a:t>
            </a:r>
            <a:endParaRPr lang="en-US" sz="2941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с be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глаголом be используется сама форма be: Be quiet. Be careful. Be polite. Эти фразы часто звучат как совет, предупреждение или просьба соблюдать правила.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в классе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часто даёт короткие указания, чтобы класс быстро включился в задание: Open your notebook, Close the door, Turn to page 12. Такие фразы экономят время и организуют урок.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помогают показать, что нужно сделать прямо сейчас: Raise your hand, Read aloud, Write the answer. Они задают чёткий порядок действий и снижают путаницу.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 и письма полезны команды вроде Underline the words, Copy the sentence, Check your spelling. Они помогают сосредоточиться на конкретном шаге задания.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Work in pairs напоминает, что задание нужно выполнять вместе. Это удобно для диалогов, мини-проектов и взаимопроверки, когда важны общение и сотрудничество.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команды связаны не только с учёбой, но и с порядком: Be careful, Don’t run, Keep your desk tidy. Они помогают сохранять спокойную и безопасную обстановку.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модели английской речи: повелительное наклонение, Please, Let’s, Don’t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просьба и совместное предложение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звучит по-разному в зависимости от ситуации и отношения к собеседнику.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меняется от строгого до дружеского, хотя действие остаётся одним и тем же.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671131"/>
            <a:ext cx="835200" cy="74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формы в английской речи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мягче и дружелюбнее. Фраза Please sit down звучит вежливо и подходит для общения в классе, дома и в любых спокойных ситуациях.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help me? — удобная форма для простой просьбы о помощи. Она звучит достаточно естественно и подходит, когда вы обращаетесь к однокласснику или знакомому взрослому.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open the door? звучит более вежливо, чем обычная команда. Такая форма особенно полезна, когда нужно обратиться к учителю, родителям или незнакомому человеку.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to… или Would you help me… часто звучит очень учтиво. Эта форма помогает показать уважение и сделать разговор спокойным и доброжелательным.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короткую инструкцию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сделать команду или инструкцию понятной, короткой и удобной для выполнения.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последовательности действий в английском языке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для последовательности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стоят в начале фразы и помогают слушателю сразу понять, что будет дальше.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и next используются чаще всего, потому что они удобно связывают отдельные шаги.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будущих планах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только появился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ещё не стало договорённостью, часто используют be going to. Эта форма показывает намерение: I’m going to draw a poster.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и конкретнее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помогают говорить о будущем без лишних пояснений. Выбор зависит от того, это личное намерение или уже согласованный план.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уже согласован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уже обсуждено и назначено, подходит Present Continuous: We’re meeting after school. Так говорят о договорённом времени и месте.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Let’s: делаем что-то вместе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74340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используется, когда действие касается всех участников разговора. Фраза звучит дружелюбно и помогает начать совместное дело без давления и спора.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709257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пары и 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удобна в парной или групповой работе: Let’s make a poster, Let’s check the answers. Она помогает быстро договориться о первом шаге.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12624924" y="2321656"/>
            <a:ext cx="4579500" cy="340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начало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start the lesson, Let’s play a game, Let’s write the plan — такие фразы подходят для класса и совместных проектов, когда важно действовать вместе.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06568"/>
            <a:ext cx="8493000" cy="4046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обозначения времени в планах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слова, которые уточняют время действия в планах и инструкциях.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план точным: показывают, когда начинается, продолжается или заканчивается действие.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для обозначения времени в простых планах и расписаниях.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 плане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плана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с чего начинается действие и какой результат нужен. Слова first и second помогают сразу задать порядок и не потерять первый важный шаг.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используют finally, чтобы обозначить финальный шаг: проверить работу, убрать материалы или сообщить о результате. Так план звучит законченным и понятным.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перечисляют действия по очереди: then и after that связывают этапы и показывают, что нужно сделать сначала, а что — следом, без лишних объяснений.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логики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выполнением полезно прочитать план ещё раз и убедиться, что шаги идут в правильной последовательности. Это помогает не забыть важные этапы и не перепутать время.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группового проекта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совместной работы над плакатом, мини-докладом или презентацией.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и предупреждения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Don’t используется, когда нужно сразу остановить действие: Don’t run, Don’t touch, Don’t be late. Она звучит коротко и ясно, поэтому легко понимается в классе и на улице.
</a:t>
            </a:r>
            <a:endParaRPr lang="en-US" sz="2138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запрет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учат замечать риск и действовать аккуратно. Важно не только понять запрет, но и сразу выполнить его, чтобы избежать ошибок, травм и лишнего шума.
</a:t>
            </a:r>
            <a:endParaRPr lang="en-US" sz="2143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Be careful и Watch out помогают предупредить об опасности без резкого тона. Их часто говорят рядом с техникой, на лестнице, в спортзале или около острых предметов.
</a:t>
            </a:r>
            <a:endParaRPr lang="en-US" sz="2111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предупреждение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типичным ситуациям общения на уроках и в повседневной жизни.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нужны команды и планы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дома инструкции звучат почти каждый день, поэтому именно эти ситуации лучше всего подходят для тренировки коротких команд и планов.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привычнее ситуация, тем чаще нужны ясные фразы; в спорте важна скорость, а в путешествиях — точное время.
</a:t>
            </a:r>
            <a:endParaRPr lang="en-US" sz="4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дня школьника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полезно действовать по знакомой схеме: get up, have breakfast, go to school. Такой порядок помогает спокойно начать день и не опоздать на уроки.
</a:t>
            </a:r>
            <a:endParaRPr lang="en-US" sz="3000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можно сделать домашнее задание, помочь дома и немного отдохнуть. Этот этап важен, потому что он сочетает обязанности и время для восстановления сил.
</a:t>
            </a:r>
            <a:endParaRPr lang="en-US" sz="300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стоит собрать портфель, подготовить вещи на завтра и лечь спать вовремя. Если завершить день заранее, утром будет легче начать новые дела без спешки.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395225"/>
            <a:ext cx="9042900" cy="36969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речевых форм для команды, просьбы, предложения и запрета.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фраза меняет тон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в английском языке звучит по-разному в зависимости от формы и ситуации общения.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зависит не от идеи, а от грамматической формы: одна ситуация может звучать строго, вежливо или дружески.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командах и планах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команды инфинитив с to не нужен: правильно Open the door, а не to open the door. Короткая форма без лишнего слова звучит естественнее.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инструкции не нужно he или she, потому что повелительное наклонение не требует подлежащего. Лучше сказать Listen carefully или Work in pairs.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отрицании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используется для запрета, а doesn’t — для обычного отрицания в предложении. Эти формы нельзя менять местами, иначе фраза становится грамматически неверной.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вежливости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просьбе слово please помогает смягчить тон. Без него фраза может звучать слишком резко, особенно если обращаются к учителю, взрослому или незнакомому человеку.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планы лучше писать коротко, ясно и по порядку. Если убрать лишние слова, смысл становится понятнее, а предложение легче запомнить и повторить.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до результата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для выполнения урока, проекта или совместного дела.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планы помогают действовать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просьбы и планы делают английскую речь короткой, понятной и вежливой. Если помнить about формы, порядок шагов и время, легче организовать урок, проект и повседневные дела.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2026-05-30T11:58:59Z</dcterms:created>
  <dcterms:modified xsi:type="dcterms:W3CDTF">2026-05-30T11:58:59Z</dcterms:modified>
</cp:coreProperties>
</file>