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органоиды и деление клетки: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строения клетки и роль органоидов в жизни и развитии организма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клетки через микроскоп. В XIX веке Шванн и Шлейден сформировали клеточную теорию. Вклад Вирхова подтвердил, что клетки рождаются от других клеток. Сегодня это знание важно для медицины и биотехнологий.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клетки и её изучения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это базовая единица жизни, из которой состоят все организмы. Она выполняет важные функции, обеспечивая существование живых существ.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прокариотические клетки без ядра, такие как у бактерий, и эукариотические с ядром — у растений, животных и грибов.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варьируются от 1 до 100 микрометров, а также отличаются по форме и специфическим функциям.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клетка?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 состоит из плазматической мембраны, которая отделяет её от окружающей среды, цитоплазмы с органоидами и ядра с генетическим материалом.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клетками растений 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клеток животных обычно 10–20 мкм, а растительных — от 20 до 100 мкм. Растительные клетки дополнительно имеют клеточную стенку и хлоропласты.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эукариотической клетки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клетку энергией, преобразуя питательные вещества в АТФ.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белки, необходимые для выполнения разных функций клетки.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расщепляют и утилизируют отработанные или повреждённые вещества внутри клетки.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сортирует и транспортирует белки и молекулы по клетке или за её пределы.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органоидов в клетке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854356"/>
            <a:ext cx="3848986" cy="2439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органоиды и их основные функции в клетке.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нарушение в работе органоидов вызывает сбои в жизнедеятельности клетки.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«Общая биология», 8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клетки и их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ядра и его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4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с порами, через которые проходят молекулы. Оно содержит ДНК — генетический материал, управляющий всей жизнью клетки.
</a:t>
            </a:r>
            <a:endParaRPr lang="en-US" sz="1224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— место образования рибосом
</a:t>
            </a:r>
            <a:pPr algn="l" indent="0" marL="0">
              <a:lnSpc>
                <a:spcPct val="100000"/>
              </a:lnSpc>
              <a:buNone/>
            </a:pPr>
            <a:r>
              <a:rPr lang="en-US" sz="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находится ядрышко, где собираются рибосомные частицы, необходимые для синтеза белков в цитоплазме.
</a:t>
            </a:r>
            <a:endParaRPr lang="en-US" sz="1154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Ядра в разных клетках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 могут иметь несколько ядер, например, мышечные. Такое количество способствует выполнению сложных функций.
</a:t>
            </a:r>
            <a:endParaRPr lang="en-US" sz="1297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 клеткой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глюкозу и кислород в энергию (АТФ), необходимую для работы всех процессов внутри клетки.
</a:t>
            </a:r>
            <a:endParaRPr lang="en-US" sz="1358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ДНК митохондрий
</a:t>
            </a:r>
            <a:pPr algn="l" indent="0" marL="0">
              <a:lnSpc>
                <a:spcPct val="100000"/>
              </a:lnSpc>
              <a:buNone/>
            </a:pPr>
            <a:r>
              <a:rPr lang="en-US" sz="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содержат собственный генетический материал, что позволяет им частично автономно функционировать и размножаться внутри клетки.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митохондрий в клетках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активных клетках, таких как мышечные или печени, насчитывается до двух тысяч митохондрий, обеспечивая высокую энергоёмкость.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рибосом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двух частей, которые собираются вместе для соединения аминокислот в белки по генетической инструкции.
</a:t>
            </a:r>
            <a:endParaRPr lang="en-US" sz="129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рибосом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быть прикреплены к шероховатой эндоплазматической сети или находиться свободно в цитоплазме, выполняя разные задачи синтеза.
</a:t>
            </a:r>
            <a:endParaRPr lang="en-US" sz="129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рибосом при делении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подготовке к делению клетки количество рибосом увеличивается, чтобы обе новые клетки имели необходимые ресурсы для жизни.
</a:t>
            </a:r>
            <a:endParaRPr lang="en-US" sz="1284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 синтез белка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сеть: транспорт внутри клетки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отвечает за синтез липидов и обезвреживание токсинов, поддерживая клеточный метаболизм.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покрыта рибосомами и обеспечивает производство белков для использования вне или внутри клетки.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тесно связана с аппаратом Гольджи — совместно они управляют перемещением и упаковкой веществ по клетке.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состоит из нескольких плоских мембранных цистерн, которые формируют компактную структуру внутри клетки, обеспечивающую приём и переработку веществ.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аппарата Гольджи — модификация, упаковка и сортировка белков и липидов перед их транспортировкой к нужным участкам внутри или за пределы клетки.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формирует везикулы — небольшие пузырьки, которые переносят вещества, участвуя также в образовании лизосом, обеспечивая тем самым переработку клеточного материала.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выражена эта органелла в клетках желез внутренней секреции, где требуется интенсивный синтез и выделение веществ для организма.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Гольджи: упаковка и сортировка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лизосом в переработке клеточных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гидролитические ферменты, которые разлагают старые или повреждённые органоиды, обеспечивая очистку клетки. Этот процесс необходим для её обновления и поддержания здоровья.
</a:t>
            </a:r>
            <a:endParaRPr lang="en-US" sz="984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лизосом в защите клетки от вредителей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помогают уничтожать вредоносные бактерии и вирусы, попавшие в клетку, предотвращая заражение и обеспечивая иммунную защиту на клеточном уровне.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болезни, связанные с нарушением работы лизосом
</a:t>
            </a:r>
            <a:pPr algn="l" indent="0" marL="0">
              <a:lnSpc>
                <a:spcPct val="100000"/>
              </a:lnSpc>
              <a:buNone/>
            </a:pPr>
            <a:r>
              <a:rPr lang="en-US" sz="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лизосом приводят к накоплению непереваренных веществ, вызывая наследственные заболевания, например, болезнь Тея-Сакса, приводящую к тяжёлым поражениям нервной системы.
</a:t>
            </a:r>
            <a:endParaRPr lang="en-US" sz="1008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Лизосомы: переработка и защита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Микротрубочки: каркас и транспорт внутри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служат «рельсами» для перемещения органоидов и клеточного транспорта. Они быстро формируются и распадаются, помогая клетке менять форму и перемещаться.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Микрофиламенты и их роль в движении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тончайшие нитевидные структуры обеспечивают сокращение и движение клетки, поддерживая её форму и участвуя в перемещении органоидов внутри цитоплазмы.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филаменты: прочность и стабилизация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филаменты укрепляют клетку, обеспечивая её стабильность и защиту от механических повреждений, а также способствуют правильной организации ядра.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скелет: поддержка и движение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фабрика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захватывают солнечный свет и преобразуют его в энергию, создавая глюкозу. Они содержат зелёный пигмент хлорофилл, который придаёт листьям цвет.
</a:t>
            </a:r>
            <a:endParaRPr lang="en-US" sz="1110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вакуоль: водный резервуар и склад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накапливает воду и питательные вещества, поддерживает внутрьклеточное давление — тургор, важный для растительной клетки, а также удаляет отходы обмена веществ.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— защита и поддержка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Образованная из целлюлозы, клеточная стенка придаёт растительным клеткам прочность, защиту от внешних воздействий и помогает сохранять форму организма.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растительных клеток: хлоропласты и вакуоли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фазы клеточного деления с ключевыми событиями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деления клетки (митоза)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обеспечивает рост организма и обновление тканей, таких как кожа и кровь, поддерживая здоровье и восстановление повреждённых участков.
</a:t>
            </a:r>
            <a:endParaRPr lang="en-US" sz="1542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одноклеточных организмах деление служит способом размножения, а сбои в процессе могут приводить к заболеваниям или замедлению заживления ран.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клетке делиться?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состоят из молекул ДНК, упакованных с белками, и содержат наследственную информацию, необходимую для жизнедеятельности клетки.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интерфазе происходит удвоение хромосом, чтобы каждая дочерняя клетка получила полный набор генов при делении.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митоза хромосомы равномерно распределяются между двумя новыми клетками для сохранения генетической целостности.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соматические клетки содержат 46 хромосом, организованных в 23 пары, что обеспечивает точное наследование признаков.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и их роль при делении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деления клеток зависит от их функции: быстро делятся клетки кожи и кишечника, а нейроны практически не обновляются.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скорости обновления обеспечивает оптимальную работу органов, поддерживая функцию и здоровье организма.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биологический справочник,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частота деления клеток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деления — задача митохондрий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клетку энергией АТФ, необходимой для процесса деления, включая сборку веретена деления и другие энергозависимые процессы.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формирует веретено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Цитоскелет, особенно микротрубочки, образует веретено деления, которое обеспечивает правильное и равномерное распределение хромосом между дочерними клетками.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аппарата Гольджи и ЭПС в распределении органоидов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обеспечивают упаковку и транспорт компонентов клетки, способствуя равномерному распределению органоидов между новыми клетками после деления.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органоидов в процессе деления клетки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органоидов и деления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функций органоидов и процессов клеточного деления критично для медицины и биотехнологии, открывая пути к лечению заболеваний и развитию науки о жизни.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2026-05-08T02:03:16Z</dcterms:created>
  <dcterms:modified xsi:type="dcterms:W3CDTF">2026-05-08T02:03:16Z</dcterms:modified>
</cp:coreProperties>
</file>