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измерять короткие предметы точно и без догадок.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Сантиметр: первая маленькая единица длины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помогает быстро узнать длину карандаша, ластика или тетради. Для маленьких предметов он удобнее метра и даёт понятный, аккуратный ответ.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нужен сантиметр?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записывают длину коротких предметов быстро и аккуратно, не выписывая полное слово каждый раз.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3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единицы длины «сантиметр» в школьной математике
</a:t>
            </a:r>
            <a:endParaRPr lang="en-US" sz="123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 читается как «один сантиметр».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Деления и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 сантиметры отмечены длинными черточками и подписаны числами. Так легко увидеть начало и конец нужного отрезка даже начинающему ученику.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миллиметрами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соседними сантиметрами есть маленькие деления. Они помогают измерять точнее, потому что один сантиметр делится на десять одинаковых миллиметров.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1 сантиметр на линейке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длину предмета линейкой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измерения по правилу школьной линейки.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72350"/>
            <a:ext cx="316800" cy="28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313" y="3671175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313" y="46909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13925"/>
            <a:ext cx="316800" cy="31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измерять в сантиметрах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удобно измерять сантиметрами, потому что они обычно короткие и помещаются на линейке без труда. Это помогает сравнивать школьные принадлежности между собой.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Ластики тоже часто измеряют в сантиметрах. Их длина небольшая, поэтому сантиметр даёт понятный ответ и помогает аккуратно записать результат.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книг и тетрадей можно измерить длину или ширину. Сантиметр подходит, когда предмет не слишком большой и нужно получить точное значение.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 бумага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Открытки, полоски бумаги и заготовки для аппликации часто имеют ровные края. Их удобно измерять, чтобы вырезать одинаковые детали и не ошибиться.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 поделок и конструкций тоже удобно считать в сантиметрах. Так легче понять, какая часть длиннее, а какая короче.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подходит для ручки, тетради, ленты или карандаша. Это маленькая часть метра, поэтому он помогает точнее измерять короткие вещи.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очень большой, выбирают метр. Когда предмет небольшой, берут сантиметр. Так измерение становится простым и понятным для первоклассника.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нужен для более длинных предметов: комнаты, стола, дорожки или спортивной дистанции. Для таких измерений сантиметр был бы слишком мелким и неудобным.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и метр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 нужен для самых точных измерений. На линейке это самые маленькие деления между сантиметрами.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соотношение единиц длины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миллиметров составляют один сантиметр.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нужно положить ровно, без наклона. Если она съедет в сторону, длина получится неверной, даже если предмет лежит спокойно.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предмета обязательно совмещают с нулём. Если начать измерение с другого деления, ответ будет больше или меньше настоящей длины.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линейку нужно прямо сверху. Если заглядывать сбоку, можно случайно ошибиться и увидеть не то деление.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измерения проверяют число, где закончился предмет. Аккуратность помогает не путать сантиметры, а результат получается точным и понятным.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измерять аккуратно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математики рядом часто лежат линейка, тетрадь в клетку и карандаш. С их помощью ученик измеряет отрезки, рисует аккуратные фигуры и проверяет длину знакомых школьных предметов. Всё выглядит просто, а работа получается точной.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тетрадь и карандаш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начертить отрезок и узнать его длину в сантиметрах. Ребёнок прикладывает линейку, ищет ноль и читает число у конца отрезка. Так математика становится не только счётом, но и маленьким исследованием.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отрезок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геометрическом наборе бывают разные детали, и каждая может иметь свою длину. Сантиметр помогает сравнить их без спешки и без угадывания. Если измерение сделано аккуратно, сразу видно, какая деталь короче, а какая длиннее.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детали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на уроках математики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длину двух предметов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 на вторую длину. Если одна запись больше, предмет длиннее; если меньше, предмет короче. Например, 8 см меньше, чем 12 см.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одинаковые, предметы имеют равную длину. Это удобно для проверки работы и помогает сравнивать вещи точно, а не «на глаз».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первый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 предмет измеряют линейкой и записывают длину в сантиметрах. Так легко увидеть его размер без догадок и лишних споров.
</a:t>
            </a:r>
            <a:endParaRPr lang="en-US" sz="17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длины знакомых предметов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 часто бывает совсем небольшим, например около 4 см. Такой размер удобно держать в руке и носить в пенале, не занимая много места.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линейка нередко имеет длину около 15 см. Её удобно брать на уроки, потому что она легко помещается в пенал или папку.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линейка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обычно заметно длиннее ластика. Его длина может быть около 17 см, поэтому сантиметр помогает быстро понять, подходит ли он для письма.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бумаги или деталь поделки тоже может измеряться в сантиметрах. Такие примеры показывают, что эта единица длины встречается не только в учебнике, но и в жизни.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бумаги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Миллиметр, сантиметр, дециметр и метр — это единицы длины. Они отличаются размером, поэтому для каждого предмета можно выбрать подходящую меру.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занимает среднее положение между очень маленьким миллиметром и большим метром. Это делает его особенно удобным для школьных измерений.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совсем маленький, берут миллиметры. Если он короткий, чаще используют сантиметры. Для более длинных предметов и расстояний нужен метр.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последовательность помогает не путаться: маленькое измеряют маленькой единицей, а большое — большой. Тогда ответ получается точным и понятным.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рядом друг с другом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сантиметр, а когда другая мера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единицы зависит от размера предмета или расстояния: чем оно меньше, тем мельче нужна мера.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кривая линейка или предмет, который лежит неровно. Тогда деления «убегают», и длина получается не такой, как надо.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дети иногда забывают начать измерение от нуля или путают сантиметры с миллиметрами. Из-за этого ответ выходит смешным, но совсем не точным.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измерении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сантиметр пригодится, когда делают ремонт, украшают комнату или подбирают размер рамки для рисунка. Маленькая линейка помогает большим делам.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покупка становится удобнее, если знать длину в сантиметрах. Тогда не придётся гадать, подойдёт ли вещь, — всё будет ясно заранее.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сантиметры помогают измерить шнурок, ленту, бумагу или ткань. Так легко понять, хватит ли материала для поделки или аккуратной упаковки.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в доме и семье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измерять пригодится позже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рисовании важно делать линии и фигуры аккуратными. Если уметь измерять сантиметры, легче располагать элементы ровно и получать красивую, понятную работу.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и поделки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технологии сантиметр помогает вырезать детали нужного размера. Это особенно полезно, когда нужно собрать изделие без лишних перекосов и сюрпризов.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Шитьё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шитье точность особенно важна, потому что даже небольшая ошибка заметна. Сантиметр помогает измерить ткань и сделать изделие аккуратным.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и строительстве тоже нужны точные размеры. Навык измерения, появившийся в 1 классе, потом помогает работать внимательно и без путаницы.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сравнить карандаш и ластик. Обычно карандаш длиннее, и это легко заметить даже без сложных вычислений. Сантиметры только подтверждают наблюдение.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рядом ставят линейку. Она часто длиннее и карандаша, и ластика. Такое сравнение помогает быстро понять разницу и даже немного порадоваться точности.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сравнение: кто длиннее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метре 100 сантиметров, поэтому сантиметр — это маленькая часть метра. Он удобен, когда нужно измерить не очень большой предмет.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сантиметре 10 миллиметров. Значит, миллиметр ещё меньше, и он нужен для самых точных измерений, где важна каждая маленькая черта.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всегда начинают от нуля линейки. Тогда результат получается правильным, а не «примерно таким». Для небольших предметов сантиметр подходит лучше всего.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 сантиметре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— маленькая, но очень полезная единица длины. Он помогает первокласснику измерять предметы, сравнивать их и записывать ответы аккуратно, как настоящий маленький измеритель.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помогает узнавать длину точно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2026-05-20T12:46:15Z</dcterms:created>
  <dcterms:modified xsi:type="dcterms:W3CDTF">2026-05-20T12:46:15Z</dcterms:modified>
</cp:coreProperties>
</file>