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1. Welcome back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Возвращаемся в школу: говорим по-английски легко, дружелюбно и уверенно.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раздел Welcome back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помогает вспомнить английские слова и фразы о школе, друзьях, чувствах, расписании, классной комнате и правилах. Упражнения строятся на коротких диалогах, знакомых предметах и простом, доброжелательном общении.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урок после каникул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урок обычно начинается с приветствия учителя и короткого ответа класса. Это помогает быстро переключиться на английский язык и почувствовать себя спокойно после каникул.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 настроении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говорят, как они себя чувствуют, и вспоминают слова hello, good morning, nice to see you. Такие фразы делают разговор живым и очень понятным для четвёртого класса.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каникул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часто появляются слова summer, school и lesson. Они связывают отдых и учёбу, поэтому переход к новому году получается мягким и без лишней спешки.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Дружелюбный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первого урока — начать учебный год с хорошим настроением. Несколько простых фраз помогают включиться в работу и снова почувствовать уверенность на английском.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930" y="1376975"/>
            <a:ext cx="229948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класс снова вместе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светлом классе уже стоят парты, лежат учебники и открыты тетради. Дети сидят рядом, смотрят на учителя и готовы начать работу. На лицах — улыбки, потому что после каникул приятно снова увидеть одноклассников.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объясняет задание у доски, а ученики поднимают руки и отвечают по очереди. Кто-то наклоняется к соседу по парте, чтобы проверить ответ. В классе спокойно, аккуратно и по-настоящему по-доброму.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56" y="1734491"/>
            <a:ext cx="375600" cy="300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0143" y="1696931"/>
            <a:ext cx="375729" cy="3757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6516" y="1696931"/>
            <a:ext cx="375729" cy="3757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776" y="3373331"/>
            <a:ext cx="375729" cy="3757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80143" y="3373331"/>
            <a:ext cx="375729" cy="375729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 вежливые слова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128560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Hello!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простое приветствие подходит для начала разговора на уроке и в коридоре. Оно помогает сразу настроиться на дружелюбное общение и не теряться в первые минуты.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095169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morning!
</a:t>
            </a:r>
            <a:pPr algn="l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звучит утром и помогает начать школьный день вежливо. Ученики легко запоминают её и могут использовать каждый раз, когда приходят в класс.
</a:t>
            </a:r>
            <a:endParaRPr lang="en-US" sz="1266" dirty="0"/>
          </a:p>
        </p:txBody>
      </p:sp>
      <p:sp>
        <p:nvSpPr>
          <p:cNvPr id="17" name="Text 4"/>
          <p:cNvSpPr txBox="1"/>
          <p:nvPr/>
        </p:nvSpPr>
        <p:spPr>
          <a:xfrm>
            <a:off x="691211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are you?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этого вопроса можно спросить о настроении одноклассника. Ответ обычно короткий: I am fine, thank you. Так разговор получается простым и понятным.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285601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 и thank you
</a:t>
            </a:r>
            <a:pPr algn="l" indent="0" marL="0">
              <a:lnSpc>
                <a:spcPct val="100000"/>
              </a:lnSpc>
              <a:buNone/>
            </a:pPr>
            <a:r>
              <a:rPr lang="en-US" sz="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нужны почти каждый урок, когда что-то просят, получают помощь или благодарят. Они делают речь вежливой и показывают уважение к другим.
</a:t>
            </a:r>
            <a:endParaRPr lang="en-US" sz="1220" dirty="0"/>
          </a:p>
        </p:txBody>
      </p:sp>
      <p:sp>
        <p:nvSpPr>
          <p:cNvPr id="19" name="Text 6"/>
          <p:cNvSpPr txBox="1"/>
          <p:nvPr/>
        </p:nvSpPr>
        <p:spPr>
          <a:xfrm>
            <a:off x="4095169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Sorry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используют, если нужно извиниться или привлечь внимание аккуратно. Оно помогает не спорить и поддерживать спокойную атмосферу в 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набор прилагательных делает ответ быстрым и понятным для четвероклассника: happy, excited, tired, nervous, calm.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раздела Unit 1 «Welcome back»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помогают описать настроение на английском без длинных объяснений.
</a:t>
            </a:r>
            <a:endParaRPr lang="en-US" sz="3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школьные принадлежности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знает названия вещей, ему легче просить, находить и проверять нужные предметы. Это особенно удобно на уроках английского, где всё начинается с простых слов.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desk, chair, board, classroom, window и door часто встречаются в упражнениях. Они помогают описывать классную комнату и понимать задания без лишних подсказок.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для урока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Book, exercise book, pencil, pen и ruler — это вещи, которые почти всегда лежат на парте. Без них трудно писать, читать и выполнять задания на уроке.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Пенал и рюкзак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Pencil case и backpack помогают аккуратно хранить все школьные вещи. Когда предметы лежат на своих местах, собираться утром становится проще и быстрее.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 рюкзаке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31801" y="1783205"/>
            <a:ext cx="1644286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 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рюкзак обычно кладут учебник и тетрадь, чтобы всё нужное было под рукой. Эти вещи помогают быстро начать урок и не искать материалы в последний момент.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304816" y="1783205"/>
            <a:ext cx="1644286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Пенал с принадлежностями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Пенал хранит ручку, карандаш, линейку и ластик. Когда всё собрано вместе, ученик меньше отвлекается и легче готовится к работе.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177831" y="1783205"/>
            <a:ext cx="1644286" cy="2708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дополнительные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рюкзак добавляют бутылку воды, сменную обувь или спортивную форму. Такие вещи нужны, если этого требует школьный день или правила школы.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31801" y="3255993"/>
            <a:ext cx="1644286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рюкзак помогает ничего не забыть и быстро найти нужный предмет. Это очень удобно, особенно когда утром нужно собраться без суеты.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304816" y="3255993"/>
            <a:ext cx="1644286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знак отличия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наклейка или брелок делает рюкзак узнаваемым. Ребёнку легче найти свою вещь, а рюкзак выглядит весело и по-детски.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школьника перед уроками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обычное начало учебного дня четвероклассника.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 классе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учитель объясняет задание, важно listen carefully и не отвлекаться. Так легче понять, что нужно сделать, и не мешать другим ученикам.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по очереди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нужно raise your hand и дождаться своей очереди. Это помогает избежать шума, перебивания и лишней путаницы на уроке.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Будем вежливы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be polite и be quiet напоминают о спокойном голосе и добром отношении. Вежливое общение делает класс дружным и приятным для всех.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Берегём вещи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take care of things учит аккуратно обращаться с учебниками, тетрадями и школьными принадлежностями. Когда вещи в порядке, работать намного удобнее.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7925" y="1459363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7825" y="1459363"/>
            <a:ext cx="375900" cy="37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7751" y="1480246"/>
            <a:ext cx="375900" cy="33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87925" y="3121379"/>
            <a:ext cx="375900" cy="375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97825" y="3158969"/>
            <a:ext cx="375900" cy="300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делаем на уроке английского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5718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внимательно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ученики слушают учителя и одноклассников, чтобы понять задание и запомнить новые слова. Это помогает не теряться и спокойно включаться в урок без лишней спешки.
</a:t>
            </a:r>
            <a:endParaRPr lang="en-US" sz="1123" dirty="0"/>
          </a:p>
        </p:txBody>
      </p:sp>
      <p:sp>
        <p:nvSpPr>
          <p:cNvPr id="16" name="Text 3"/>
          <p:cNvSpPr txBox="1"/>
          <p:nvPr/>
        </p:nvSpPr>
        <p:spPr>
          <a:xfrm>
            <a:off x="33817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за образцом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дети повторяют слова и короткие фразы хором или по одному. Так легче запомнить произношение и смелее говорить на английском даже после каникул.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191651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и пишем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учебнике ребята читают задания, ищут знакомые слова и записывают ответы в тетрадь. Эти действия тренируют внимание и помогают работать аккуратно и самостоятельно.
</a:t>
            </a:r>
            <a:endParaRPr lang="en-US" sz="1123" dirty="0"/>
          </a:p>
        </p:txBody>
      </p:sp>
      <p:sp>
        <p:nvSpPr>
          <p:cNvPr id="18" name="Text 5"/>
          <p:cNvSpPr txBox="1"/>
          <p:nvPr/>
        </p:nvSpPr>
        <p:spPr>
          <a:xfrm>
            <a:off x="5718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Рисуем и подписываем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нужно нарисовать предмет, соединить картинку со словом или подписать изображение. Такие задания делают урок понятнее и помогают быстрее вспомнить нужную лексику.
</a:t>
            </a:r>
            <a:endParaRPr lang="en-US" sz="1123" dirty="0"/>
          </a:p>
        </p:txBody>
      </p:sp>
      <p:sp>
        <p:nvSpPr>
          <p:cNvPr id="19" name="Text 6"/>
          <p:cNvSpPr txBox="1"/>
          <p:nvPr/>
        </p:nvSpPr>
        <p:spPr>
          <a:xfrm>
            <a:off x="33817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Спрашиваем и отвечаем
</a:t>
            </a:r>
            <a:pPr algn="ctr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парах ученики задают простые вопросы и отвечают короткими фразами. Это учит говорить по-английски спокойно, вежливо и уверенно, как на настоящем школьном уроке.
</a:t>
            </a:r>
            <a:endParaRPr lang="en-US" sz="11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080" y="1499600"/>
            <a:ext cx="2470339" cy="22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 одноклассники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привет после каникул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звучит весёлое Hello! , и ребята сразу улыбаются друг другу. Кто-то спрашивает имя нового одноклассника, а кто-то делится карандашом, чтобы всем хватило для работы. Так урок начинается дружелюбно и спокойно.
</a:t>
            </a:r>
            <a:endParaRPr lang="en-US" sz="1057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легче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ученика читают короткий текст и помогают друг другу, если слово кажется трудным. Рядом третий ребёнок подсказывает правило игры и уже готов собрать пазл. Когда рядом есть друзья, любое задание становится немного легче.
</a:t>
            </a:r>
            <a:endParaRPr lang="en-US" sz="1057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команда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лежат книжки, а дети работают в маленькой группе и обсуждают ответ шёпотом, чтобы никому не мешать. Они внимательно слушают друг друга и радуются общему успеху. Такой класс похож на дружную команду, где никто не остаётся в стороне.
</a:t>
            </a:r>
            <a:endParaRPr lang="en-US" sz="10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56" y="1717798"/>
            <a:ext cx="375600" cy="333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3626" y="1696931"/>
            <a:ext cx="328763" cy="3757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6516" y="1696931"/>
            <a:ext cx="375729" cy="3757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776" y="3410904"/>
            <a:ext cx="375729" cy="30058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80143" y="3410904"/>
            <a:ext cx="375729" cy="30058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что находится в школе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128560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Классная комната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classroom проходят уроки, здесь стоят парты, доска и учебные материалы. Ученики сидят на своих местах, слушают учителя и выполняют задания в тетрадях.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095169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library читают книги и ищут нужные материалы для учёбы. Здесь тихо, поэтому можно спокойно рассматривать полки, выбирать интересную книгу и читать без спешки.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91211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Столовая
</a:t>
            </a:r>
            <a:pPr algn="l" indent="0" marL="0">
              <a:lnSpc>
                <a:spcPct val="100000"/>
              </a:lnSpc>
              <a:buNone/>
            </a:pPr>
            <a:r>
              <a:rPr lang="en-US" sz="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canteen ученики обедают и отдыхают между занятиями. Здесь важно вести себя спокойно, не толкаться и аккуратно относить поднос, чтобы всем было удобно.
</a:t>
            </a:r>
            <a:endParaRPr lang="en-US" sz="1220" dirty="0"/>
          </a:p>
        </p:txBody>
      </p:sp>
      <p:sp>
        <p:nvSpPr>
          <p:cNvPr id="18" name="Text 5"/>
          <p:cNvSpPr txBox="1"/>
          <p:nvPr/>
        </p:nvSpPr>
        <p:spPr>
          <a:xfrm>
            <a:off x="1285601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Спортзал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gym дети занимаются спортом, играют в подвижные игры и выполняют упражнения. Это место помогает быть сильными, активными и весёлыми даже в дождливый день.
</a:t>
            </a:r>
            <a:endParaRPr lang="en-US" sz="1188" dirty="0"/>
          </a:p>
        </p:txBody>
      </p:sp>
      <p:sp>
        <p:nvSpPr>
          <p:cNvPr id="19" name="Text 6"/>
          <p:cNvSpPr txBox="1"/>
          <p:nvPr/>
        </p:nvSpPr>
        <p:spPr>
          <a:xfrm>
            <a:off x="4095169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Площадка для игр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playground ученики бегают, играют и общаются на свежем воздухе. Здесь можно устроить школьную игру, но важно помнить о безопасности и соблюдать правила.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цвета и числа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цвета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вспоминают red, blue, green, yellow, black и white. Эти слова помогают описывать тетради, карандаши и другие школьные вещи без долгих пауз.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повторяют one, two, three и остальные числа до ten. Так легче считать предметы в пенале, на парте и в учебных заданиях.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 — 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повторения дети соединяют цвета и числа в короткие фразы. Они говорят о предметах увереннее и быстрее, а ответы звучат точнее и понятнее.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36" y="1502125"/>
            <a:ext cx="2595703" cy="199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3661" y="1502100"/>
            <a:ext cx="2595703" cy="199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6811" y="1502100"/>
            <a:ext cx="2595703" cy="199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воспоминания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у моря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один ученик ездил к морю с семьёй и каждый день видел солнце и волны. Он говорил: I swam and played on the beach. Такие воспоминания сразу делают рассказ тёплым и ярким.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Парк, игры и мороженое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девочка гуляла в парке, играла с друзьями и ела мороженое. Она может сказать: I played games and visited the park. После таких каникул возвращаться в школу уже не так грустно.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с чемоданом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ребёнок летом travelled with his family and saw new places. Он привёз фотографии, улыбки и несколько новых слов на английском. Чемодан ещё стоит у двери, а воспоминания уже стали частью начала учебного года.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вопросы и ответы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 помогают поздороваться, узнать имя, найти вещь и ответить на вопросы в начале урока.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 школе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бегать в коридоре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коридору лучше идти спокойно, не обгоняя других и не размахивая руками. Так проще избежать столкновений, падений и лишнего шума на перемене.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на лестнице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лестнице важно смотреть под ноги и держаться за поручень, если он есть. Один внимательный шаг гораздо лучше, чем быстрый и очень неудачный.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вещи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Учебники, тетради и школьные принадлежности нужно брать аккуратно и класть на место. Когда вещи в порядке, в классе легче работать и ничего не теряется.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личное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важно не толкать одноклассников и не трогать чужие предметы без разрешения. Вежливое поведение помогает всем чувствовать себя спокойно и безопасно.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цели на учебный год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Приходить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собираться без спешки и выходить заранее, можно спокойно успеть на урок. Это хорошее начало дня и полезная привычка для всего учебного года.
</a:t>
            </a:r>
            <a:endParaRPr lang="en-US" sz="1249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домашнее задание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 помогает закрепить новое слово или правило. Когда задания выполняются регулярно, учебный материал запоминается легче, а в классе появляется больше уверенности.
</a:t>
            </a:r>
            <a:endParaRPr lang="en-US" sz="1046" dirty="0"/>
          </a:p>
        </p:txBody>
      </p:sp>
      <p:sp>
        <p:nvSpPr>
          <p:cNvPr id="12" name="Text 4"/>
          <p:cNvSpPr txBox="1"/>
          <p:nvPr/>
        </p:nvSpPr>
        <p:spPr>
          <a:xfrm>
            <a:off x="691211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несколько строк на английском каждый день делают чтение привычным. Постепенно слова узнаются быстрее, и страницы в учебнике уже не кажутся такими страшными.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82904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новые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учить по несколько слов за раз и повторять их вслух. Маленькие порции работают лучше, чем большой список, который пугает с первого взгляда.
</a:t>
            </a:r>
            <a:endParaRPr lang="en-US" sz="1160" dirty="0"/>
          </a:p>
        </p:txBody>
      </p:sp>
      <p:sp>
        <p:nvSpPr>
          <p:cNvPr id="14" name="Text 6"/>
          <p:cNvSpPr txBox="1"/>
          <p:nvPr/>
        </p:nvSpPr>
        <p:spPr>
          <a:xfrm>
            <a:off x="5492472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смелее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попробовать сказать короткую фразу, английский становится другом, а не загадкой. Фразы I can try и I can learn отлично поддерживают такой настрой.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080" y="1499600"/>
            <a:ext cx="2470339" cy="22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456" y="1499600"/>
            <a:ext cx="2477662" cy="228982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7541" y="1499600"/>
            <a:ext cx="2468718" cy="228982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 уроку английского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 готова к 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лежат учебник, тетрадь и аккуратный пенал, а рядом — ручка, карандаш и ластик. Ребёнок открывает нужную страницу и смотрит на задание без страха. Всё приготовлено, осталось только начать.
</a:t>
            </a:r>
            <a:endParaRPr lang="en-US" sz="1057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перед звонком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уроком ученик быстро вспоминает алфавит, приветствия, цвета и числа. Он проговаривает знакомые слова тихо, почти как маленький тренажёр для языка. Так вход в урок становится спокойным и уверенным.
</a:t>
            </a:r>
            <a:endParaRPr lang="en-US" sz="1057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настроение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порядок, внимание и улыбка, английский кажется проще. Ребёнок за партой уже готов слушать, отвечать и писать, потому что все нужные вещи под рукой и день начинается удачно.
</a:t>
            </a:r>
            <a:endParaRPr lang="en-US" sz="10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старт для 4 класса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1. Welcome back помогает мягко вернуться к английскому, вспомнить знакомые слова и почувствовать себя увереннее. Школа снова становится местом дружбы, общения и новых маленьких побед.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2026-05-30T08:29:12Z</dcterms:created>
  <dcterms:modified xsi:type="dcterms:W3CDTF">2026-05-30T08:29:12Z</dcterms:modified>
</cp:coreProperties>
</file>