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тему: «Рождённые для полёта»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природу и технологии полёта у живых существ и техники.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восхищались птицами, изучали их структуру и движение. Эти наблюдения стали основой для первых научных экспериментов и попыток воспроизвести полёт в технике.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полёта: от природы к науке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появился у разных животных независимо, что подчёркивает его важность как эволюционной адаптации к окружающей среде.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помогает животным добывать пищу, избегать опасностей и расширять территорию обитания, улучшая шансы на выживание.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возможности летать различные виды быстро расселяются по разным регионам, что способствует биологическому разнообразию.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полёта в природе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крыла у птицы: особенности и адаптация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крыла воробья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воробья состоит из костей, соединённых суставами, мышц и лёгких перьев. Эти элементы создают аэродинамическую форму, обеспечивающую подъём и манёвренность во время полёта.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формы крыльев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птиц крылья имеют уникальные размеры и форму: длинные и узкие у альбатросов для дальних перелётов, а у сов — широкие и округлые, что помогает им тихо летать в ночное время.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бабочек покрыты мелкими чешуйками, придающими им яркость и лёгкость. У жуков есть твёрдые надкрылья, которые защищают хрупкие летательные крылья от повреждений.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 обладают четырьмя независимыми крыльями, что позволяет им совершать сложные манёвры. Комары машут крыльями с частотой до 600 взмахов в секунду, обеспечивая быстрый полёт.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у насекомых: конструктивные особенности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Подъёмная сила создаётся за счёт разницы давления воздуха над и под крыльями во время их движения, что позволяет летающим существам удерживаться в воздухе.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снижает сопротивление воздуха, облегчая перемещение и экономию энергии при длительных полётах.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вес достигается за счёт лёгкого скелета и отсутствия ненужных органов, что делает полёт более эффективным и менее затратным для организма.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аэродинамические принципы в природе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13869"/>
            <a:ext cx="4152000" cy="19905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Животные»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ключевые способности разных видов в полёте и приспособленность к среде обитания.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летающих животных обусловлено разными задачами и условиями обитания.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летающих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Альбатросы способны совершать круглогодичные перелёты, проводя большую часть жизни в воздухе над океаном. Их крылья приспособлены к парящему полёту на больших расстояниях.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Альбатрос — морской путешественник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маленькая птица уникальна тем, что может зависать на месте и летать назад. Её крошечные крылья совершают быстрые взмахи, обеспечивая стабильность в воздухе.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— мастер зависания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Соловьи способны преодолевать огромные расстояния в период миграций, перемещаясь между континентами всего за несколько дней благодаря выносливости и навигационным способностям.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— энергичный мигрант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Птицы-рекордсмены: удивительные возможности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Прыжки, планирование и летающие динозавры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используют активные прыжки и планирование для перемещения по воздуху на короткие дистанции, что снижает затраты энергии при поисках пищи.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Белки-летяги и ящерицы с кожными перепонками способны скользить на большие расстояния, что помогает им избегать хищников и быстро перемещаться по лесу.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Археоптериксы — древние птицевидные динозавры, сочетающие признаки рептилий и птиц, считаются первыми летающими существами в истории Земли.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имеют особенности строения, которые позволили постепенно развить крылья и способности к активному полёту у современных птиц.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попытки покорить небо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 Дедале и Икаре отражают глубокое желание человека летать, вдохновляя впоследствии учёных и изобретателей на эксперименты и разработки.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в Средние века создавали воздушные змеи, а Леонардо да Винчи в XV веке изучал полёт птиц и проектировал первые летательные аппараты, заложив основы авиации.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летающие аппараты — воздушные шары и дирижабли
</a:t>
            </a:r>
            <a:endParaRPr lang="en-US" sz="2109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1783 год — запуск первого воздушного шара
</a:t>
            </a:r>
            <a:pPr algn="l" indent="0" marL="0">
              <a:lnSpc>
                <a:spcPct val="130039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Монгольфье в Франции создали и впервые подняли в воздух большой шар с горячим воздухом, открыв новую эру авиации и продемонстрировав возможность воздушных полётов.
</a:t>
            </a:r>
            <a:endParaRPr lang="en-US" sz="1129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изобретение дирижабля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Фердинанд фон Цеппелин разработал управляемый дирижабль с жёстким каркасом, что позволило осуществлять дальние и контролируемые полёты, расширяя использование воздушных судов.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шары и дирижабли использовались для разведки, доставки грузов и участия в научных экспедициях, впервые введя авиацию в сферу полезных человеческих задач.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Самолёты: от братьев Райт до современных лайнеров
</a:t>
            </a:r>
            <a:endParaRPr lang="en-US" sz="2365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успешный полёт братьев Райт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1903 году в США братья Райт провели первый контролируемый полёт на самолёте Wright Flyer. Его конструкция состояла из деревянного каркаса и тканевого покрытия, что стало прорывом в авиации.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пассажирские самолёты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самолёты используют композитные материалы для уменьшения веса и экономии топлива. Электронные системы управления значительно повысили безопасность и комфорт полётов.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647498"/>
            <a:ext cx="4152000" cy="21492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«Наука и техника»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сходства и различия между природным крылом птицы и искусственным крылом самолёта, а также способы управления и источники энергии.
</a:t>
            </a:r>
            <a:pPr algn="l" indent="0" marL="0">
              <a:lnSpc>
                <a:spcPct val="150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используют принципы природы, но адаптируют их к техническим возможностям для достижения безопасности и эффективности.
</a:t>
            </a:r>
            <a:endParaRPr lang="en-US" sz="1219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и управления у птиц и самолётов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бионики в авиации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аэродинамической формы крыла для снижения сопротивления воздуха и повышения подъёмной силы.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крыла птицы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облегчённых материалов и структур, вдохновлённых полым строением костей птиц.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конструкции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двигателей и механизмов, минимизирующих энергозатраты при полёте.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Имитация способов манёвренности и взмахов крыльев, используемых у стрекоз и жуков, для создания эффективных дронов.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насекомых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летательных аппаратов: от природы до техники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биологии и инженерии: последовательные шаги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авиации, 2024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прогресс в скорости связан с развитием двигателей и конструктивных материалов, обеспечивающих прочность и лёгкость.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постоянное увеличение возможностей летательных аппаратов, что расширяет границы возможного.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роста скорости и дальности полёта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отвечает примерно за 2% глобальных выбросов углекислого газа, что заставляет искать более экологичные решения для транспорта.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электродвигатели и использование биотоплива, способные существенно снизить выбросы и улучшить экологический след авиации.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2016 года внедряются международные программы и нормы для снижения загрязнения атмосферы авиацией по всему миру.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 зелёные технологии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Внедряются летающие такси и дроны доставки в городах, что изменит транспортную инфраструктуру и повысит мобильность населения.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других странах продолжаются разработки беспилотных и электрических самолётов, расширяющих возможности авиации в труднодоступных регионах.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полёта: новые границы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полёта вдохновило развитие физики, биологии и инженерии, расширив горизонты человеческого знания и возможностей.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116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прошло с момента первого управляемого полёта братьев Райт, за которые авиация стала фундаментом для множества научных дисциплин и профессий.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авиации, 2023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полёта в природе и технике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стимулирует эволюцию и разнообразие жизни, а также служит основой современных технологий, объединяя науку и творчество для будущих достижений.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2026-05-08T18:36:54Z</dcterms:created>
  <dcterms:modified xsi:type="dcterms:W3CDTF">2026-05-08T18:36:54Z</dcterms:modified>
</cp:coreProperties>
</file>