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Преемники Августа: как менялась власть в Риме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научился передавать власть новым императорам?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Риму понадобился наследник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Августа стало ясно: империей управляет один человек, а не республиканские учреждения. Поэтому судьбу власти решали родство, поддержка армии и согласие знати, а не обычные выборы, как прежде.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и новая система власти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сохранил видимость республики, но сосредоточил реальную власть в своих руках. Так возник принципат — система, в которой старые римские формы остались, а управление стало императорским.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силы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положение держалось на армии, личном авторитете и верных помощниках. Благодаря этому решения принимались быстрее, а порядок в государстве стал прочнее, чем в годы республиканских распрей.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Августе укрепились сбор налогов, управление провинциями и охрана границ. Империя стала лучше организованной, а власть в столице — заметно устойчивее и понятнее для жителей.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фактически показал, что преемником может стать не самый знатный человек, а тот, кого поддерживают влиятельные силы. Это изменило римское представление о передаче власти.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династии преемников Августа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первые династии показывают, как от семейной передачи власти Рим постепенно переходил к более устойчивому правлению.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династий шла через кризисы, но именно Антонины связали власть не только с происхождением, но и со способностями правителя.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правления римских императоров I–II веков н. э.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правил после Августа и сумел удержать в государстве стабильность. При нём границы империи оставались под контролем, а управление продолжало работать без крупных потрясений.
</a:t>
            </a:r>
            <a:endParaRPr lang="en-US" sz="1455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 закрытость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был сдержанным и часто подозревал окружающих в недобрых намерениях. Из-за этого его правление запомнилось холодной атмосферой и редким доверием к людям.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 без тепла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показал, что порядок в стране ещё не означает симпатию к правителю. Даже при спокойном управлении император мог оставаться одиноким и непопулярным.
</a:t>
            </a:r>
            <a:endParaRPr lang="en-US" sz="1481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подойдёт бюст Тиберия или римская монета с его портретом: такие изображения помогают увидеть, как римляне представляли своего правителя.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 — спокойный, но недоверчивый правитель
</a:t>
            </a:r>
            <a:endParaRPr lang="en-US" sz="24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Калигула — император, которого стали бояться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правления Калигулу встретили с надеждой. Однако очень скоро отношения с сенатом испортились, и доверие к нему начало быстро исчезать.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 и расточительность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правитель стал вести себя всё более резко и непредсказуемо. Его поступки вызывали страх, а чрезмерные траты раздражали и знать, и простых жителей.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Калигулы показала: одной власти и громкого имени недостаточно. Если правитель не вызывает уважения, его положение становится хрупким, даже когда он кажется всесильным.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императора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Калигулу убили в 41 году н. э. Это стало важным предупреждением: император мог потерять власть, если боялись его слишком сильно и уже не хотели подчиняться.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и управление государством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год н. э.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Калигулы Клавдий стал императором. Его приход к власти показал, что решающую роль в Риме могли сыграть не только родство, но и поддержка окружающих.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год н. э.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Клавдии началось завоевание Британии. Это стало одним из самых заметных событий его правления и показало, что Рим продолжал расширять своё влияние.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41–54 годы н. э.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уделял много внимания управлению страной, расширял круг помощников и укреплял порядок. Его правление стало временем более практичного и организованного руководства.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императоры Рима и годы их правления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продолжительность правления сильно различалась: от долгого периода Августа до короткого правления Калигулы.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правителей в I веке н. э. делала власть менее устойчивой и усиливала борьбу за трон.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правления Августа, Тиберия, Калигулы, Клавдия и Нерона
</a:t>
            </a:r>
            <a:endParaRPr lang="en-US" sz="13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Нерон и конец династии Юлиев-Клавдиев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год н. э.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Нерон пришёл к власти и сначала казался продолжателем прежней династии. Со временем его правление стало вызывать всё больше недовольства.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год н. э.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именем связывают большой пожар Рима и преследования христиан. Эти события усилили страх и раздражение среди жителей и знати.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 год н. э.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Нерона династия Юлиев-Клавдиев прекратилась. Империя вступила в тяжёлый политический кризис и оказалась без прочного порядка передачи власти.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Риме передавалась власть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после Августа решающими стали семья, войско и признание сената.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четырёх императоров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3331" y="2056925"/>
            <a:ext cx="14556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 год н. э. — Гальба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Нерона власть в Риме перешла к Гальбе, но его быстро перестали поддерживать и сенат, и армия. Новый правитель не успел укрепиться.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940531" y="1785025"/>
            <a:ext cx="14556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 год н. э. — Отон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Отон пришёл к власти на фоне борьбы за трон, однако удержался лишь несколько месяцев. Его правление закончилось поражением в гражданской войне.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4581" y="1431525"/>
            <a:ext cx="14556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 год н. э. — Вителлий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Вителлий также получил власть ненадолго. В стране продолжались столкновения, а поддержка войск всё сильнее определяла, кто станет императором.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5665281" y="1071400"/>
            <a:ext cx="14556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 год н. э. — Веспасиан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Веспасиан победил в борьбе за трон благодаря восточным легионам. Он завершил кризис и начал восстанавливать порядок в 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после смуты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Веспасиан пришёл к власти после тяжёлой гражданской войны, когда Риму особенно не хватало устойчивости. Он быстро занялся наведением порядка, опираясь на армию и жёсткую дисциплину. Это помогло снова подчинить столицу и провинции единой власти.
</a:t>
            </a:r>
            <a:endParaRPr lang="en-US" sz="1594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Колизей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император уделял большое внимание финансам и государственным расходам. При нём казна начала пополняться, а в Риме стартовало строительство Колизея. Этот огромный амфитеатр должен был показать, что империя возвращается к силе и уверенности.
</a:t>
            </a:r>
            <a:endParaRPr lang="en-US" sz="1592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Веспасиан и восстановление порядка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 и Домициан — два разных правления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 и помощь пострадавшим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 правил недолго, но его имя связано с заботой о людях после извержения Везувия. Он помогал пострадавшим городам и показал, что император должен не только командовать, но и поддерживать своих подданных.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Тита длился всего два года, поэтому он не успел провести много крупных реформ. Однако современники запомнили его как правителя, который старался действовать спокойно и без лишних конфликтов.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Домициан и усиление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Домициан сделал власть императора более сильной и заметной. Но его жёсткий стиль правления и постоянные споры с сенатом вызывали всё больше недовольства среди знати.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вопрос о наследнике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Домициана снова стало ясно, что Риму нужен понятный порядок передачи власти. Если правитель исчезал неожиданно, государство снова оказывалось перед выбором и риском смуты.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445841"/>
            <a:ext cx="4206300" cy="1997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первых императоров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успех правителя зависел не только от силы, но и от умения управлять людьми и государством.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правитель мог укрепить государство, но жестокость, недоверие и слабое окружение быстро подрывали власть.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Римской империи, I век н. э.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Антонины — время спокойствия и порядка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Нерва и начало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кризисов I века Нерва стал правителем, который постарался вернуть спокойствие. Его главное значение в том, что власть начали передавать с учётом способностей, а не только по семейной линии.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Траян — сильная империя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Траяне Рим достиг наибольших размеров. Его правление связали с военными успехами, укреплением авторитета императора и уверенностью в том, что государство снова стало могущественным.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и защита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изменил направление политики: вместо новых завоеваний он сосредоточился на обороне. Он укреплял рубежи империи и строил защитные сооружения, чтобы удержать уже завоёванные земли.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Антонин Пий и Марк Аврелий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этих правителях империя оставалась относительно устойчивой, хотя Марку Аврелию пришлось править в трудное время войн и эпидемий. Антонины стали примером более взвешенного отбора наследников.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территория Римской империи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площади, а сравнение масштабов государства в разные правления. Видно, как политика сменилась от расширения к удержанию границ.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расширения пришёлся на Траяна, а при Адриане и Марке Аврелии главной задачей стала защита огромной территории.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эпох Августа, Траяна, Адриана и Марка Аврелия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Траян и Адриан: два разных подхода к правлению
</a:t>
            </a:r>
            <a:endParaRPr lang="en-US" sz="2495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Траян —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Траян прославился военными успехами и присоединением Дакии. При нём Римская империя достигла максимальных размеров, а власть императора выглядела особенно уверенной и сильной.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правитель стремился увеличить карту империи, другой — сделать её прочнее и безопаснее. Эти два подхода хорошо показывают, как менялись задачи Рима.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 — укрепление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отказался от дальнейших завоеваний и сделал ставку на защиту. Он усиливал пограничные рубежи и строил оборонительные линии, чтобы удержать уже завоёванные земли.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Траян, и Адриан оставили яркий след в истории. Первый связан с ростом, второй — с умением сохранять и защищать созданное ранее.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Аврелий и трудные годы империи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Император-философ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Аврелий был известен не только как правитель, но и как мыслитель. Это делало его необычным императором, который пытался смотреть на власть как на долг и ответственность.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правление пришлось на тяжёлые времена: границы империи подвергались нападениям, а население страдало от болезней. Поэтому даже сильному правителю приходилось постоянно решать новые проблемы.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Непростой выбор наследника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смертью Марк Аврелий передал власть своему сыну Коммоду. Этот шаг показал, что даже в период более разумного правления старые трудности с наследованием не исчезли.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спокойной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Марка Аврелия Рим постепенно вошёл в менее устойчивый период. Его правление часто вспоминают как последнюю яркую страницу эпохи благополучных Антонинов.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важнее случайности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мог долго жить без понятного правила передачи власти. Когда преемник был заранее неясен, борьба за трон быстро превращалась в опасный кризис для всей империи.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Августа именно поддержка войск стала решающим фактором. Если армия не признавала нового правителя, его власть оказывалась очень слабой, даже если сенат соглашался.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личных качеств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императоры показали, что одного высокого титула недостаточно. Нужны были выдержка, умение управлять и доверие окружающих, иначе правление быстро оборачивалось конфликтами.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преемников Августа объясняет, почему даже большое государство зависит от правил, а не только от силы одного человека. Без порядка власть становится неустойчивой.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преемников Августа важна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история преемников Августа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первых римских императоров показывает, что сильное государство держится не только на армии и победах, но и на ясном порядке передачи власти, доверии и умении править.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2026-05-31T23:18:41Z</dcterms:created>
  <dcterms:modified xsi:type="dcterms:W3CDTF">2026-05-31T23:18:41Z</dcterms:modified>
</cp:coreProperties>
</file>