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русского языка: как строятся слова, фразы и предложения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слова связываются в смысловые конструкции.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синтаксис на уроках русского языка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учит строить точные и понятные высказывания. Он показывает, как порядок слов, интонация и знаки препинания меняют смысл фразы и помогают выразить мысль ясно и без ошибок.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95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единицы синтаксиса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объединяет главное и зависимое слово. Оно уточняет предмет, признак или действие: «интересная книга», «быстро бежать». Такая связь делает речь точнее и выразительнее.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состоит из нескольких предложений, объединённых одной темой и основной мыслью. Его части связаны по смыслу и грамматически, поэтому содержание воспринимается целостно.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передаёт законченную мысль и обязательно имеет грамматическую основу. Только оно сообщает не отдельное название, а полноценное высказывание о событии, признаке или действии.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726457"/>
            <a:ext cx="4164900" cy="16475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словосочетание и предложение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три единицы языка и увидим, чем они отличаются по смыслу и строению.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 — наличие грамматической основы: она есть в предложении, но отсутствует в слове и словосочетании.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581794" y="1275925"/>
            <a:ext cx="5089772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того, о ком говорится в предложении, и отвечает на вопросы кто? что? Обычно оно обозначает предмет речи и помогает понять, о чём идёт высказывание.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3581794" y="3112475"/>
            <a:ext cx="5089772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 главное о подлежащем: действие, состояние или признак. Оно отвечает на вопросы что делает? что происходит? каков? Именно вместе с подлежащим оно образует смысловой центр предложения.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грамматическую основу в предложении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 предложения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цели высказывания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предложения выполняет свою задачу: сообщает, спрашивает или побуждает к действию. Это помогает выбирать нужную интонацию и точнее выражать мысль.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Повествовательные предложения преобладают, потому что именно они чаще всего передают основную информацию в речи.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русскому языку,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предложений по интонации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3647287" y="1366800"/>
            <a:ext cx="4958807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Невосклицательные предложения произносятся спокойно, без сильного эмоционального подъёма. Они подходят для обычного сообщения, вопроса или просьбы, когда важно передать смысл, а не выразить яркое чувство.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47287" y="3232925"/>
            <a:ext cx="4958807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Восклицательные предложения передают радость, удивление, тревогу, восхищение или приказ. На письме они чаще всего заканчиваются восклицательным знаком и звучат особенно выразительно.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сложные предложения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518400" y="1180275"/>
            <a:ext cx="3896094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содержит одну грамматическую основу. Оно может быть коротким или распространённым, но в его центре всегда одна подлежаще-сказуемая основа, например: «На улице идёт дождь».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878055" y="1180275"/>
            <a:ext cx="3896094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включает две и более грамматические основы. Его части соединяются союзами или интонацией, поэтому важно уметь находить основу в каждой части и не путать его с простым предложением.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581794" y="1275925"/>
            <a:ext cx="5089772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обозначает предмет речи и отвечает на вопросы кто? что? Оно называет того, о ком или о чём сообщается, и помогает установить, кто является главным участником действия.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3581794" y="3112475"/>
            <a:ext cx="5089772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сообщает, что делает подлежащее, что с ним происходит или каков он. Вместе с подлежащим оно образует грамматическую основу и передаёт главный смысл предложения.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объект действия или признак предмета, связанный с действием. Оно чаще всего отвечает на вопросы косвенных падежей и помогает точнее понять, на что направлено действие в 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уточняет признак предмета: его качество, принадлежность или связь с чем-либо. Оно отвечает на вопросы какой? чей? и делает описание более точным и выразительным.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показывает условия действия: место, время, причину, цель или образ действия. Оно отвечает на вопросы где? когда? как? почему? и помогает передать ситуацию подробнее.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198412"/>
            <a:ext cx="4206300" cy="24928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 второстепенные члены предложения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вопросы задаются к каждому члену предложения и какую роль он выполняет в высказывании.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создают основу предложения, а второстепенные уточняют смысл и делают высказывание более точным.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главное стоит в начале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слово, поставленное первым, часто звучит как самое важное. Так в фразе «Мальчик увидел собаку» внимание сразу направляется на мальчика, а потом — на его действие. Читатель быстрее понимает, кто совершил поступок.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акцент смещается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переставить слова и сказать «Собаку увидел мальчик», смысл не исчезает, но центр внимания меняется. Теперь заметнее собака, а затем уже тот, кто её увидел. Такой приём помогает выделять нужную информацию в речи.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порядок слов меняет акцент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ставятся запятые в простом предложении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основан на правилах пунктуации простого предложения в школьном курсе русского языка.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3647287" y="1366800"/>
            <a:ext cx="4958807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относятся к одному и тому же слову и отвечают на одинаковый вопрос. Они перечисляют предметы, признаки или действия, поэтому предложение становится более точным и наглядным.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47287" y="3232925"/>
            <a:ext cx="4958807" cy="13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и союзы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однородные члены соединены без союза или повторяющимся союзом, между ними обычно ставятся запятые. При одиночном союзе и между двумя однородными членами запятая, как правило, не нужна.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и нераспространённые предложения
</a:t>
            </a:r>
            <a:endParaRPr lang="en-US" sz="2327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предложения чаще встречаются в описаниях и повествовании, потому что позволяют добавить детали о времени, месте и признаках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второстепенных членов, тем богаче содержание предложения и точнее передаётся картина события.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материалам школьного курса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и диалог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16864" y="1180280"/>
            <a:ext cx="5132759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передаёт слова говорящего дословно, без изменений. В письме она выделяется кавычками и обычно сопровождается словами автора, которые поясняют, кто именно говорит.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516864" y="3148931"/>
            <a:ext cx="5132759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состоит из реплик двух или нескольких участников общения. Каждая новая реплика обычно начинается с новой строки и часто оформляется с помощью тире, чтобы текст было легко читать.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581802" y="1246878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объединяются общей темой и последовательностью мысли. Если одно высказывание продолжает другое, текст читается легко и воспринимается как единое сообщение, а не как набор отдельных фраз.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581802" y="2491706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связи используются местоимения, повтор слов, синонимы, союзы и одинаковые формы слов. Такие средства помогают не повторять одно и то же слишком часто и делают текст более плавным.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81802" y="3736537"/>
            <a:ext cx="5089772" cy="9780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связь поддерживают паузы, логическое ударение и интонация. Они показывают, где заканчивается одна мысль и начинается следующая, поэтому слушателю проще следить за смыслом.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связь в тексте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синтаксические ошибки в школьных работах
</a:t>
            </a:r>
            <a:endParaRPr lang="en-US" sz="237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при быстром письме и невнимательной проверке. Особенно трудно ученикам даются предложения с несколькими смысловыми частями.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внимания требуют запятые и поиск грамматической основы: именно эти навыки сильнее всего влияют на точность разбора.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школьным письменным работам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помогает говорить точно и ясно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синтаксиса учит видеть строение предложения, находить его основу, различать простые и сложные конструкции и ставить знаки препинания по смыслу. Эти навыки делают речь понятной, грамотной и выразительной.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2026-05-28T17:51:33Z</dcterms:created>
  <dcterms:modified xsi:type="dcterms:W3CDTF">2026-05-28T17:51:33Z</dcterms:modified>
</cp:coreProperties>
</file>