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 давление воды определяют жизнь в реках, озёрах и морях.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среда жизни: плотность и давление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не просто прозрачная среда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организмы движутся иначе, чем в воздухе: здесь сильнее сопротивление, давление быстро растёт с глубиной, а солёность меняет условия плавучести и жизни.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плотность воды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показывает, какая масса приходится на определённый объём. Чем больше вещество упаковано в одном объёме, тем плотнее среда и тем сильнее она влияет на тело.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вещества в объёме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пресной воды близка к 1 г/см³. Морская вода немного плотнее из-за растворённых солей, поэтому тело в море поддерживается лучше, чем в реке.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и морская вода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тело легче воды или содержит много воздуха, оно дольше остаётся у поверхности. Когда плотность тела выше плотности воды, оно постепенно опускается вниз.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и тонуть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плотности разных веществ и тел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почему одни тела легко всплывают, а другие удерживаются в толще воды только при движении.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плотность тела к плотности воды, тем легче ему оставаться в воде без лишних усилий.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Учебные, приближённые значения для сравнения плотности веществ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организмы плавают, а другие тонут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тела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организм по плотности близок к воде, ему легче держаться в толще воды. Более плотные тела быстрее опускаются вниз и требуют активного движения.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уменьшает сопротивление воды. Поэтому рыбы, утки и тюлени двигаются в воде эффективнее, чем тела с широкими и плоскими очертаниями.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внутри и снаружи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пузырь у рыб и воздух между перьями у птиц уменьшают среднюю плотность тела. Это помогает им всплывать и экономить силы при плавании.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Жировой слой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морских млекопитающих жировая прослойка не только сохраняет тепло, но и влияет на плавучесть. Благодаря ей крупное животное удерживается в воде легче.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плотности к месту 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свойств воды с плавучестью, затратами сил и распределением организмов в водоёме.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глубины резко меняет среду обитания: чем ниже, тем сильнее давление и тем сложнее жить организмам без специальных приспособлений.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атмосфера
</a:t>
            </a:r>
            <a:endParaRPr lang="en-US" sz="4734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прибавляется примерно каждые 10 метров погружения, поэтому на глубине условия становятся намного жёстче.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физика, приближённые значения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разных глубинах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примерные значения давления воды в зависимости от глубины. Они помогают понять, почему условия у поверхности и на дне так сильно различаются.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глубины давление увеличивается быстро, поэтому не все организмы способны жить в нижних слоях водоёма.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физика, приближённые значения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12188"/>
            <a:ext cx="428400" cy="380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09690"/>
            <a:ext cx="428400" cy="380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давление влияет на живые организмы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сильнее всего действует на полости, заполненные воздухом. Поэтому у животных с такими полостями при погружении возрастает риск повреждений и сжатия тканей.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полости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водных животных мало жёстких элементов, которые могли бы сломаться под давлением. Гибкость помогает сохранять форму в тяжёлых условиях.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и гибкие части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обмен веществ позволяет тратить меньше энергии, что особенно важно там, где мало света и пища встречается нечасто.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глубоководных рыб почти нет больших воздушных полостей. Их тело меньше сжимается, а внутреннее строение лучше выдерживает сильное давление.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без пустот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разных глубинах воды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больше света и движения воды, поэтому в верхнем слое часто собирается планктон. Эти крошечные организмы легко переносятся течением и становятся пищей для многих животных.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самой поверхности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обитают крабы, морские звёзды и некоторые рыбы. Здесь меньше света, но многие виды умеют добывать пищу из грунта или ждать добычу почти неподвижно.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дна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живут рыбы, кальмары и медузы. Они активно двигаются, чтобы удерживаться в нужном слое, где есть достаточно пищи и условия для жизни ещё не слишком тяжёлые.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толще воды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водоёме больше всего живых организмов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поверхности жизнь особенно разнообразна: здесь лучше освещение, больше пищи и обычно выше содержание кислорода.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слой, тем меньше организмов; на больших глубинах выживают лишь виды со специальными приспособлениями.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условные значения для наглядного сравнения.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воде важны свет, температура и кислород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проникает только недалеко в глубину, поэтому водоросли и водные растения чаще всего живут у поверхности, где возможен фотосинтез.
</a:t>
            </a:r>
            <a:endParaRPr lang="en-US" sz="1038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слои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холодной воде кислород растворяется лучше, чем в тёплой. Поэтому температура влияет на то, сколько дыхания и энергии доступно организмам.
</a:t>
            </a:r>
            <a:endParaRPr lang="en-US" sz="1046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температуры воды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температура, солёность, плотность и давление вместе определяют, где животные и растения могут жить, расти и размножаться в водоёме.
</a:t>
            </a:r>
            <a:endParaRPr lang="en-US" sz="1091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жизни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условия воды формируют приспособления организмов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свойства водной среды связаны с особенностями строения и поведения живых организмов.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 животных к воде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90300" y="15884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помогает акуле быстро и точно двигаться в воде, а хрящевой скелет делает тело легче и удобнее для плавания.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89925" y="12364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90300" y="27280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жира сохраняет тепло в холодной воде и помогает держаться на плаву, а сильные плавники нужны для длинных и уверенных движений.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289925" y="23760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290300" y="38676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жителей больших глубин часто бывают крупные глаза и светящиеся органы, которые помогают находить пищу и ориентироваться почти в полной темноте.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289925" y="35156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Глубоководная рыба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и морская вода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 содержит много растворённых солей, поэтому её плотность выше, чем у пресной. Это меняет плавучесть и условия, в которых живут организмы.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93075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состава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751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и морские организмы приспособлены к разному содержанию солей, поэтому многие из них не могут долго жить в другом типе воды.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7510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Привычная среда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31755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морской воде тело человека и животных поддерживается лучше, чем в реке или озере, поэтому плавать и держаться на поверхности обычно проще.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1755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плавучесть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и морская вода: сравнение условий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солёности напрямую влияют на плотность воды и то, насколько легко тело держится на поверхности.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 плотнее и лучше поддерживает тело, но для жизни организмам важна не только плавучесть, а ещё способность переносить соль.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условные значения для сравнения свойств воды.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726875"/>
            <a:ext cx="4348200" cy="22891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 их приспособления к водной среде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жители воды решают разные задачи: удерживаться, двигаться, добывать пищу и выдерживать давление.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свойства воды требуют разных решений: плавучесть, защита от давления, поиск пищи и ориентация в темноте.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свойства воды важны и для человека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и ныряние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ощущает плотность воды каждый раз, когда плывёт или ныряет: двигаться становится труднее, зато тело получает поддержку и меньше весит.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на воде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Спасательные жилеты работают благодаря воздуху внутри и помогают удерживаться на поверхности, даже если человек устал или не умеет плавать уверенно.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под воду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увеличением глубины давление быстро возрастает, поэтому аквалангисты используют специальное оборудование. Оно помогает безопасно дышать и переносить давление.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свойств воды нужно рыболовам, спасателям и тем, кто охраняет водоёмы, потому что от них зависят безопасность и состояние живых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связи в водной среде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воды определяет, насколько легко тело держится в толще воды и как много сил нужно на движение. Поэтому строение тела тесно связано со способом плавания.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 движение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увеличением глубины давление возрастает, и нижние слои водоёма становятся трудными для жизни. Не все организмы способны выдерживать такие условия.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 давление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температура и солёность действуют вместе с плотностью и давлением, создавая в одном водоёме разные условия для растений, животных и микроорганизмов.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факторов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 давление делают воду особой средой обитания. Они влияют на строение организмов, их движение, дыхание и распределение по глубинам, а жизнь в воде возможна благодаря приспособлениям.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определяет жизнь в водоёмах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2026-05-29T18:00:55Z</dcterms:created>
  <dcterms:modified xsi:type="dcterms:W3CDTF">2026-05-29T18:00:55Z</dcterms:modified>
</cp:coreProperties>
</file>