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планета Земля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единственное место, где жизнь существует на суше, в воде и в воздухе.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Земля подходит для жизни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есть жидкая вода, достаточно света и тепла от Солнца, а атмосфера защищает от сильного холода и перегрева. Живые организмы встречаются в океанах, лесах, степях, пустынях, горах и даже в почве, где условия разные.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— оболочка жизни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биосфере растения, животные, грибы и бактерии постоянно взаимодействуют друг с другом. Они зависят от доступных ресурсов — света, воды, воздуха и минеральных веществ — и влияют на окружающую среду.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связано и с неживой природой: в биосфере работают круговороты веществ. Организмы берут и возвращают энергию и элементы, поэтому изменение условий отражается на жизни всего сообщества.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— это часть Земли, где живут все организмы. Она включает нижнюю часть атмосферы, всю гидросферу и верхнюю часть литосферы, то есть области соприкосновения воздуха, воды и почвы.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дом для многих организмов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Многоярусное сообщество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называют многоярусным природным сообществом: в нём есть деревья, кустарники, травы, грибы, насекомые, птицы и звери. Каждый «этаж» даёт укрытие и пищу разным видам.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леса для природы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помогают поддерживать благоприятные условия: они удерживают влагу и защищают почву от размывания. За счёт растений и их роста лес способствует образованию кислорода и создаёт устойчивую среду для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 Земле больше всего жизни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относительно стабильные условия океана и лесов дают больше пищи и укрытий для многих видов.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воды и сложнее добывать пищу, тем ниже «плотность жизни». Диаграмма показывает зависимость живых организмов от среды.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круговая диаграмма: условные доли, чтобы сравнить влияние природных условий; точные проценты по миру не задавались.
</a:t>
            </a:r>
            <a:endParaRPr lang="en-US" sz="103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связаны растения и животные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пищу с помощью солнечного света. Они превращают свет и вещества из воздуха и почвы в органические соединения, которые становятся началом пищевых цепей.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животные питаются растениями, а хищники — другими животными. Так энергия передаётся дальше по цепочке, и каждое звено зависит от предыдущего.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растения и животные погибают, на помощь приходят грибы и бактерии-разлагатели. Они разрушают остатки и превращают их в более простые вещества.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вещества возвращаются в почву и снова могут быть использованы растениями. Поэтому жизнь держится не только на питании, но и на переработке остатков.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в природе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цикла: испарение → облака → осадки → сток; растения тоже участвуют.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5484" y="1816495"/>
            <a:ext cx="658031" cy="5849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02908" y="1779938"/>
            <a:ext cx="575777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08079" y="1779938"/>
            <a:ext cx="658031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54376" y="1779938"/>
            <a:ext cx="658031" cy="65803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00674" y="1779938"/>
            <a:ext cx="658030" cy="65803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Опылители помогают растениям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73125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переносят пыльцу, когда перелетают между цветками в поисках нектара. Так растения получают возможность образовывать плоды и семена, а значит — продолжать свой род.
</a:t>
            </a:r>
            <a:endParaRPr lang="en-US" sz="1334" dirty="0"/>
          </a:p>
        </p:txBody>
      </p:sp>
      <p:sp>
        <p:nvSpPr>
          <p:cNvPr id="12" name="Text 3"/>
          <p:cNvSpPr txBox="1"/>
          <p:nvPr/>
        </p:nvSpPr>
        <p:spPr>
          <a:xfrm>
            <a:off x="2019422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часто посещают крупные и яркие цветки. Перенося пыльцу с одного растения на другое, они увеличивают вероятность опыления и поддерживают урожай многих культур.
</a:t>
            </a:r>
            <a:endParaRPr lang="en-US" sz="1334" dirty="0"/>
          </a:p>
        </p:txBody>
      </p:sp>
      <p:sp>
        <p:nvSpPr>
          <p:cNvPr id="13" name="Text 4"/>
          <p:cNvSpPr txBox="1"/>
          <p:nvPr/>
        </p:nvSpPr>
        <p:spPr>
          <a:xfrm>
            <a:off x="3665720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Шмели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Шмели способны работать в прохладную погоду, когда другие насекомые активны меньше. Благодаря этому они помогают опылению растений и обеспечивают формирование семян.
</a:t>
            </a:r>
            <a:endParaRPr lang="en-US" sz="1334" dirty="0"/>
          </a:p>
        </p:txBody>
      </p:sp>
      <p:sp>
        <p:nvSpPr>
          <p:cNvPr id="14" name="Text 5"/>
          <p:cNvSpPr txBox="1"/>
          <p:nvPr/>
        </p:nvSpPr>
        <p:spPr>
          <a:xfrm>
            <a:off x="5312017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 могут питаться пыльцой и попадать на разные цветки в течение одного дня. Перенос пыльцы делает их важными участниками опыления в природе и саду.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958315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Птицы-опылители
</a:t>
            </a:r>
            <a:pPr algn="ctr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птицы также переносят пыльцу, особенно там, где цветки приспособлены к опылению при помощи пернатых. В результате растения образуют семена и плоды.
</a:t>
            </a:r>
            <a:endParaRPr lang="en-US" sz="131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8113" y="1595710"/>
            <a:ext cx="3190402" cy="21253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зон Земли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животные подбирают образ жизни под климат, влагу и доступную пищу.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зоне живут свои виды: разнообразие и приспособления помогают переживать местные условия.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географии, раздел о природных зонах.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океане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 — невидимая основа океана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океана кажется однообразной, но в ней живут планктонные организмы. Среди них есть формы, которые служат пищей для множества рыб. Вместе с водорослями они поддерживают круговорот веществ и участвуют в выработке кислорода.
</a:t>
            </a:r>
            <a:endParaRPr lang="en-US" sz="991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рифы: дом среди морских цветов
</a:t>
            </a:r>
            <a:pPr algn="ctr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занимают небольшую площадь, но внутри них кипит жизнь. Там находят укрытие и пищу многие морские животные. Рифы выглядят как «подводные города», где каждый обитатель занимает свою роль.
</a:t>
            </a:r>
            <a:endParaRPr lang="en-US" sz="902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 и дельфины в больших водных пространствах
</a:t>
            </a:r>
            <a:pPr algn="ctr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6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 и дельфины могут проходить огромные расстояния, потому что океан — это единое пространство с разными кормовыми участками. Их жизнь связана с миграциями и поведением других животных. В океане легко почувствовать, как много зависит от воды и условий вокруг.
</a:t>
            </a:r>
            <a:endParaRPr lang="en-US" sz="84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 числом редких видов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местах вырубки лесов и загрязнения водоёмов популяции редких видов падают быстрее, потому что снижаются кормовая база и условия размножения.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подчёркивает: охрана работает эффективнее всего, когда защищает среду обитания, а не только единичных животных.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географии/биологии, раздел о биоразнообразии; данные представлены в виде условной иллюстрации (точных чисел нет).
</a:t>
            </a:r>
            <a:endParaRPr lang="en-US" sz="109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исчезают растения и животные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местообитаний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строительство на природных территориях лишают виды убежища и мест для размножения. Результат — падение численности и сокращение ареала.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45300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воды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Загрязняющие вещества ухудшают качество воды, почвы и воздуха. Постепенно страдают растения, а затем пищевые цепочки животных, которые зависят от этих растений.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1906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вмешательство и пожары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и отлов уменьшают численность животных, а пожары разрушают экосистемы. Особенно уязвимы виды с небольшой исходной численностью.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58511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и цепные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меняет сроки цветения, сезонность и наличие воды. Когда исчезает один вид, нарушаются связи в пищевых цепях, и страдают другие организмы.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каждый человек помогает природе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действия, которые поддерживают чистоту воздуха, воды и почвы; основа — школьная программа по охране окружающей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защищают редкие виды растений и животных, а также целые участки природных сообществ. Здесь меньше вмешательства человека, поэтому условия для жизни остаются ближе к естественным.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существуют Байкальский, Кавказский и Кроноцкий заповедники, а также множество других охраняемых территорий. Они помогают сохранять богатство видов и восстанавливать нарушенные экосистемы.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охраняемых территориях природа сохраняется почти в естественном виде: продолжаются круговороты воды и веществ, поддерживаются пищевые связи. Это снижает риск исчезновения уязвимых видов.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1980" y="1599680"/>
            <a:ext cx="3853374" cy="211368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и их защита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видно из таблицы, ключ к сохранению вида — устранить главную угрозу и сохранить условия его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направлена на угрозы и среду обитания: без защиты условий жизни отдельная помощь животным обычно не даёт устойчивого результата.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 Красной книге России и охране природы.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климат влияет на живую природу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потепления меняются сезонные ритмы: растения цветут раньше, насекомые появляются в другое время, а некоторым видам сложнее находить корм.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Линейный тренд показывает: последствия климата затрагивают сразу несколько звеньев экосистемы, поэтому приспособление идёт по-разному у разных организмов.
</a:t>
            </a:r>
            <a:endParaRPr lang="en-US" sz="1314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географии и экологии; приведён учебный график в виде индексов (точных измерений для чисел нет).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мир в городе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встречаются птицы, насекомые, белки, а также деревья, кустарники и травы. Парки и скверы, газоны и школьные дворы дают им пищу и укрытия.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зоны очищают воздух, снижают температуру в жару и создают тень. Живая природа рядом помогает людям отдыхать и чувствовать связь с окружающей средой.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биоразнообразие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выполняют разные «работы» в природе: одни опыляют растения, другие разлагают остатки, третьи помогают почве сохранять влагу.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видов и связей между ними, тем устойчивее сообщество: при изменениях климата и нарушениях экосистема восстанавливается быстрее.
</a:t>
            </a:r>
            <a:endParaRPr lang="en-US" sz="1321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по биологии и экологии; значения на диаграмме даны в виде условных индексов для визуализации связей.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733" y="2687716"/>
            <a:ext cx="341226" cy="341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8220" y="2706673"/>
            <a:ext cx="341226" cy="30331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2939" y="2687716"/>
            <a:ext cx="341226" cy="341226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76588" y="2687716"/>
            <a:ext cx="298573" cy="341226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единая система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Океаны, реки, леса, почва и воздух образуют единую среду. Живые организмы включены в эти процессы и реагируют на изменения сразу в нескольких местах.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воды и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движется по кругу: испаряется, возвращается осадками и переносит растворённые вещества. Поэтому загрязнения или нехватка влаги отражаются на растениях и животных.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через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разносит пыльцу и семена, а также влияет на распределение влаги. Из-за этого изменения погоды могут менять состав сообществ на больших территориях.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связи и миграции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звери перемещаются на расстояния, а пищевые цепочки связывают разные виды. Когда страдает один компонент, последствия могут распространиться на других.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планета — это забота о связях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планета Земля существует благодаря воде, воздуху, солнцу и разнообразию организмов. Леса, океаны и другие зоны образуют единую систему, где всё взаимосвязано, поэтому бережное отношение сохраняет условия жизни.
</a:t>
            </a:r>
            <a:endParaRPr lang="en-US" sz="135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2026-05-13T00:05:13Z</dcterms:created>
  <dcterms:modified xsi:type="dcterms:W3CDTF">2026-05-13T00:05:13Z</dcterms:modified>
</cp:coreProperties>
</file>